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CC6D5-E197-4EFF-BE59-66E6F22C876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7FD49-3F53-4495-89E2-CDA244B877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7FD49-3F53-4495-89E2-CDA244B8779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agnitnoe-pole-upite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53546" cy="685085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97152"/>
            <a:ext cx="8458200" cy="1222375"/>
          </a:xfrm>
        </p:spPr>
        <p:txBody>
          <a:bodyPr>
            <a:noAutofit/>
          </a:bodyPr>
          <a:lstStyle/>
          <a:p>
            <a:r>
              <a:rPr lang="ru-RU" sz="4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man Old Style" pitchFamily="18" charset="0"/>
              </a:rPr>
              <a:t>Вплив</a:t>
            </a: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man Old Style" pitchFamily="18" charset="0"/>
              </a:rPr>
              <a:t> маг</a:t>
            </a:r>
            <a:r>
              <a:rPr lang="uk-UA" sz="4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man Old Style" pitchFamily="18" charset="0"/>
              </a:rPr>
              <a:t>нітного</a:t>
            </a:r>
            <a:r>
              <a:rPr lang="uk-UA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man Old Style" pitchFamily="18" charset="0"/>
              </a:rPr>
              <a:t> поля на середовище</a:t>
            </a:r>
            <a:endParaRPr lang="ru-RU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686800" cy="838200"/>
          </a:xfrm>
        </p:spPr>
        <p:txBody>
          <a:bodyPr>
            <a:noAutofit/>
          </a:bodyPr>
          <a:lstStyle/>
          <a:p>
            <a:r>
              <a:rPr lang="uk-UA" sz="6000" dirty="0" smtClean="0"/>
              <a:t>Дякую за увагу!!!!!!</a:t>
            </a:r>
            <a:endParaRPr lang="ru-RU" sz="6000" dirty="0"/>
          </a:p>
        </p:txBody>
      </p:sp>
      <p:pic>
        <p:nvPicPr>
          <p:cNvPr id="4" name="Содержимое 3" descr="magnetic_field_600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844824"/>
            <a:ext cx="5715000" cy="44196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5131296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Магнітне</a:t>
            </a:r>
            <a:r>
              <a:rPr lang="ru-RU" dirty="0" smtClean="0">
                <a:solidFill>
                  <a:srgbClr val="FFFF00"/>
                </a:solidFill>
              </a:rPr>
              <a:t> поле – </a:t>
            </a:r>
            <a:r>
              <a:rPr lang="ru-RU" dirty="0" err="1" smtClean="0">
                <a:solidFill>
                  <a:srgbClr val="FFFF00"/>
                </a:solidFill>
              </a:rPr>
              <a:t>складова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частина</a:t>
            </a:r>
            <a:r>
              <a:rPr lang="ru-RU" dirty="0" smtClean="0">
                <a:solidFill>
                  <a:srgbClr val="FFFF00"/>
                </a:solidFill>
              </a:rPr>
              <a:t>, „</a:t>
            </a:r>
            <a:r>
              <a:rPr lang="ru-RU" dirty="0" err="1" smtClean="0">
                <a:solidFill>
                  <a:srgbClr val="FFFF00"/>
                </a:solidFill>
              </a:rPr>
              <a:t>електромагнітного</a:t>
            </a:r>
            <a:r>
              <a:rPr lang="ru-RU" dirty="0" smtClean="0">
                <a:solidFill>
                  <a:srgbClr val="FFFF00"/>
                </a:solidFill>
              </a:rPr>
              <a:t> поля”,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окремим</a:t>
            </a:r>
            <a:r>
              <a:rPr lang="ru-RU" dirty="0" smtClean="0">
                <a:solidFill>
                  <a:srgbClr val="FFFF00"/>
                </a:solidFill>
              </a:rPr>
              <a:t> видом </a:t>
            </a:r>
            <a:r>
              <a:rPr lang="ru-RU" dirty="0" err="1" smtClean="0">
                <a:solidFill>
                  <a:srgbClr val="FFFF00"/>
                </a:solidFill>
              </a:rPr>
              <a:t>матерії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Особливість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магнітного</a:t>
            </a:r>
            <a:r>
              <a:rPr lang="ru-RU" dirty="0" smtClean="0">
                <a:solidFill>
                  <a:srgbClr val="FFFF00"/>
                </a:solidFill>
              </a:rPr>
              <a:t> поля </a:t>
            </a:r>
            <a:r>
              <a:rPr lang="ru-RU" dirty="0" err="1" smtClean="0">
                <a:solidFill>
                  <a:srgbClr val="FFFF00"/>
                </a:solidFill>
              </a:rPr>
              <a:t>проявляється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механічному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діянні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лише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рухомі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електричні</a:t>
            </a:r>
            <a:r>
              <a:rPr lang="ru-RU" dirty="0" smtClean="0">
                <a:solidFill>
                  <a:srgbClr val="FFFF00"/>
                </a:solidFill>
              </a:rPr>
              <a:t> заряди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тіла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магнітний</a:t>
            </a:r>
            <a:r>
              <a:rPr lang="ru-RU" dirty="0" smtClean="0">
                <a:solidFill>
                  <a:srgbClr val="FFFF00"/>
                </a:solidFill>
              </a:rPr>
              <a:t> момент, </a:t>
            </a:r>
            <a:r>
              <a:rPr lang="ru-RU" dirty="0" err="1" smtClean="0">
                <a:solidFill>
                  <a:srgbClr val="FFFF00"/>
                </a:solidFill>
              </a:rPr>
              <a:t>незалежно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того, </a:t>
            </a:r>
            <a:r>
              <a:rPr lang="ru-RU" dirty="0" err="1" smtClean="0">
                <a:solidFill>
                  <a:srgbClr val="FFFF00"/>
                </a:solidFill>
              </a:rPr>
              <a:t>рухаються</a:t>
            </a:r>
            <a:r>
              <a:rPr lang="ru-RU" dirty="0" smtClean="0">
                <a:solidFill>
                  <a:srgbClr val="FFFF00"/>
                </a:solidFill>
              </a:rPr>
              <a:t> вони </a:t>
            </a:r>
            <a:r>
              <a:rPr lang="ru-RU" dirty="0" err="1" smtClean="0">
                <a:solidFill>
                  <a:srgbClr val="FFFF00"/>
                </a:solidFill>
              </a:rPr>
              <a:t>чи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Джерелами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магнітного</a:t>
            </a:r>
            <a:r>
              <a:rPr lang="ru-RU" dirty="0" smtClean="0">
                <a:solidFill>
                  <a:srgbClr val="FFFF00"/>
                </a:solidFill>
              </a:rPr>
              <a:t> поля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рухомі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електричні</a:t>
            </a:r>
            <a:r>
              <a:rPr lang="ru-RU" dirty="0" smtClean="0">
                <a:solidFill>
                  <a:srgbClr val="FFFF00"/>
                </a:solidFill>
              </a:rPr>
              <a:t> заряди, </a:t>
            </a:r>
            <a:r>
              <a:rPr lang="ru-RU" dirty="0" err="1" smtClean="0">
                <a:solidFill>
                  <a:srgbClr val="FFFF00"/>
                </a:solidFill>
              </a:rPr>
              <a:t>наприклад</a:t>
            </a:r>
            <a:r>
              <a:rPr lang="ru-RU" dirty="0" smtClean="0">
                <a:solidFill>
                  <a:srgbClr val="FFFF00"/>
                </a:solidFill>
              </a:rPr>
              <a:t>, струм у </a:t>
            </a:r>
            <a:r>
              <a:rPr lang="ru-RU" dirty="0" err="1" smtClean="0">
                <a:solidFill>
                  <a:srgbClr val="FFFF00"/>
                </a:solidFill>
              </a:rPr>
              <a:t>провідниках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magn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556792"/>
            <a:ext cx="3276600" cy="31242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80728"/>
            <a:ext cx="4771256" cy="5112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заводи де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насоси.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насоси </a:t>
            </a:r>
            <a:r>
              <a:rPr lang="ru-RU" dirty="0" err="1" smtClean="0"/>
              <a:t>перекачують</a:t>
            </a:r>
            <a:r>
              <a:rPr lang="ru-RU" dirty="0" smtClean="0"/>
              <a:t> </a:t>
            </a:r>
            <a:r>
              <a:rPr lang="ru-RU" dirty="0" err="1" smtClean="0"/>
              <a:t>рідкий</a:t>
            </a:r>
            <a:r>
              <a:rPr lang="ru-RU" dirty="0" smtClean="0"/>
              <a:t> метан </a:t>
            </a:r>
            <a:r>
              <a:rPr lang="ru-RU" dirty="0" err="1" smtClean="0"/>
              <a:t>або</a:t>
            </a:r>
            <a:r>
              <a:rPr lang="ru-RU" dirty="0" smtClean="0"/>
              <a:t>, коли </a:t>
            </a:r>
            <a:r>
              <a:rPr lang="ru-RU" dirty="0" err="1" smtClean="0"/>
              <a:t>потрібно</a:t>
            </a:r>
            <a:r>
              <a:rPr lang="ru-RU" dirty="0" smtClean="0"/>
              <a:t>, </a:t>
            </a:r>
            <a:r>
              <a:rPr lang="ru-RU" dirty="0" err="1" smtClean="0"/>
              <a:t>гальмують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,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витрату</a:t>
            </a:r>
            <a:endParaRPr lang="ru-RU" dirty="0"/>
          </a:p>
        </p:txBody>
      </p:sp>
      <p:pic>
        <p:nvPicPr>
          <p:cNvPr id="4" name="Рисунок 3" descr="img_b_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268760"/>
            <a:ext cx="3810000" cy="401955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agnitnaya_oboloch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20688"/>
            <a:ext cx="4217655" cy="352839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2636912"/>
            <a:ext cx="4788024" cy="43651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Наша </a:t>
            </a:r>
            <a:r>
              <a:rPr lang="ru-RU" dirty="0" smtClean="0"/>
              <a:t>планета як </a:t>
            </a:r>
            <a:r>
              <a:rPr lang="ru-RU" dirty="0" err="1" smtClean="0"/>
              <a:t>відомо</a:t>
            </a:r>
            <a:r>
              <a:rPr lang="ru-RU" dirty="0" smtClean="0"/>
              <a:t> „</a:t>
            </a:r>
            <a:r>
              <a:rPr lang="ru-RU" dirty="0" err="1" smtClean="0"/>
              <a:t>купається</a:t>
            </a:r>
            <a:r>
              <a:rPr lang="ru-RU" dirty="0" smtClean="0"/>
              <a:t>” в </a:t>
            </a:r>
            <a:r>
              <a:rPr lang="ru-RU" dirty="0" err="1" smtClean="0"/>
              <a:t>гігантському</a:t>
            </a:r>
            <a:r>
              <a:rPr lang="ru-RU" dirty="0" smtClean="0"/>
              <a:t> </a:t>
            </a:r>
            <a:r>
              <a:rPr lang="ru-RU" dirty="0" err="1" smtClean="0"/>
              <a:t>магнітному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. </a:t>
            </a:r>
            <a:r>
              <a:rPr lang="ru-RU" dirty="0" err="1" smtClean="0"/>
              <a:t>Магнітний</a:t>
            </a:r>
            <a:r>
              <a:rPr lang="ru-RU" dirty="0" smtClean="0"/>
              <a:t> </a:t>
            </a:r>
            <a:r>
              <a:rPr lang="ru-RU" dirty="0" err="1" smtClean="0"/>
              <a:t>панцер</a:t>
            </a:r>
            <a:r>
              <a:rPr lang="ru-RU" dirty="0" smtClean="0"/>
              <a:t> </a:t>
            </a:r>
            <a:r>
              <a:rPr lang="ru-RU" dirty="0" err="1" smtClean="0"/>
              <a:t>захищає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бомбардування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. Але </a:t>
            </a:r>
            <a:r>
              <a:rPr lang="ru-RU" dirty="0" err="1" smtClean="0"/>
              <a:t>це</a:t>
            </a:r>
            <a:r>
              <a:rPr lang="ru-RU" dirty="0" smtClean="0"/>
              <a:t> поле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земні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r>
              <a:rPr lang="uk-UA" dirty="0" smtClean="0"/>
              <a:t>Магнітні сили підвищують урожай. Так, помідори, вирощені в штучному магнітному полі, дозрівають швидше і </a:t>
            </a:r>
            <a:r>
              <a:rPr lang="uk-UA" dirty="0" smtClean="0"/>
              <a:t>дають</a:t>
            </a:r>
            <a:r>
              <a:rPr lang="en-US" dirty="0" smtClean="0"/>
              <a:t> </a:t>
            </a:r>
            <a:r>
              <a:rPr lang="uk-UA" dirty="0" smtClean="0"/>
              <a:t>більше </a:t>
            </a:r>
            <a:r>
              <a:rPr lang="uk-UA" dirty="0" smtClean="0"/>
              <a:t>плодів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is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404664"/>
            <a:ext cx="3864429" cy="28983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4464496" cy="5040560"/>
          </a:xfrm>
          <a:solidFill>
            <a:srgbClr val="FFFFFF"/>
          </a:solidFill>
          <a:ln w="76200">
            <a:solidFill>
              <a:srgbClr val="C00000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ru-RU" sz="7100" dirty="0" smtClean="0">
                <a:solidFill>
                  <a:schemeClr val="tx1"/>
                </a:solidFill>
              </a:rPr>
              <a:t>Поле </a:t>
            </a:r>
            <a:r>
              <a:rPr lang="ru-RU" sz="7100" dirty="0" err="1" smtClean="0">
                <a:solidFill>
                  <a:schemeClr val="tx1"/>
                </a:solidFill>
              </a:rPr>
              <a:t>електромагнітів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використовують</a:t>
            </a:r>
            <a:r>
              <a:rPr lang="ru-RU" sz="7100" dirty="0" smtClean="0">
                <a:solidFill>
                  <a:schemeClr val="tx1"/>
                </a:solidFill>
              </a:rPr>
              <a:t> для </a:t>
            </a:r>
            <a:r>
              <a:rPr lang="ru-RU" sz="7100" dirty="0" err="1" smtClean="0">
                <a:solidFill>
                  <a:schemeClr val="tx1"/>
                </a:solidFill>
              </a:rPr>
              <a:t>очищення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культурних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сільськогосподарських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рослин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від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бур’янів</a:t>
            </a:r>
            <a:r>
              <a:rPr lang="ru-RU" sz="7100" dirty="0" smtClean="0">
                <a:solidFill>
                  <a:schemeClr val="tx1"/>
                </a:solidFill>
              </a:rPr>
              <a:t>. Для </a:t>
            </a:r>
            <a:r>
              <a:rPr lang="ru-RU" sz="7100" dirty="0" err="1" smtClean="0">
                <a:solidFill>
                  <a:schemeClr val="tx1"/>
                </a:solidFill>
              </a:rPr>
              <a:t>цього</a:t>
            </a:r>
            <a:r>
              <a:rPr lang="ru-RU" sz="7100" dirty="0" smtClean="0">
                <a:solidFill>
                  <a:schemeClr val="tx1"/>
                </a:solidFill>
              </a:rPr>
              <a:t> все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зміщують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з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дрібним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залізним</a:t>
            </a:r>
            <a:r>
              <a:rPr lang="ru-RU" sz="7100" dirty="0" smtClean="0">
                <a:solidFill>
                  <a:schemeClr val="tx1"/>
                </a:solidFill>
              </a:rPr>
              <a:t> порошком, </a:t>
            </a:r>
            <a:r>
              <a:rPr lang="ru-RU" sz="7100" dirty="0" err="1" smtClean="0">
                <a:solidFill>
                  <a:schemeClr val="tx1"/>
                </a:solidFill>
              </a:rPr>
              <a:t>який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прилягає</a:t>
            </a:r>
            <a:r>
              <a:rPr lang="ru-RU" sz="7100" dirty="0" smtClean="0">
                <a:solidFill>
                  <a:schemeClr val="tx1"/>
                </a:solidFill>
              </a:rPr>
              <a:t> до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бур’янів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і</a:t>
            </a:r>
            <a:r>
              <a:rPr lang="ru-RU" sz="7100" dirty="0" smtClean="0">
                <a:solidFill>
                  <a:schemeClr val="tx1"/>
                </a:solidFill>
              </a:rPr>
              <a:t> не </a:t>
            </a:r>
            <a:r>
              <a:rPr lang="ru-RU" sz="7100" dirty="0" err="1" smtClean="0">
                <a:solidFill>
                  <a:schemeClr val="tx1"/>
                </a:solidFill>
              </a:rPr>
              <a:t>прилягає</a:t>
            </a:r>
            <a:r>
              <a:rPr lang="ru-RU" sz="7100" dirty="0" smtClean="0">
                <a:solidFill>
                  <a:schemeClr val="tx1"/>
                </a:solidFill>
              </a:rPr>
              <a:t> до </a:t>
            </a:r>
            <a:r>
              <a:rPr lang="ru-RU" sz="7100" dirty="0" err="1" smtClean="0">
                <a:solidFill>
                  <a:schemeClr val="tx1"/>
                </a:solidFill>
              </a:rPr>
              <a:t>гладенької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поверхні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культурних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рослин</a:t>
            </a:r>
            <a:r>
              <a:rPr lang="ru-RU" sz="7100" dirty="0" smtClean="0">
                <a:solidFill>
                  <a:schemeClr val="tx1"/>
                </a:solidFill>
              </a:rPr>
              <a:t>. Коли </a:t>
            </a:r>
            <a:r>
              <a:rPr lang="ru-RU" sz="7100" dirty="0" err="1" smtClean="0">
                <a:solidFill>
                  <a:schemeClr val="tx1"/>
                </a:solidFill>
              </a:rPr>
              <a:t>суміш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проходить </a:t>
            </a:r>
            <a:r>
              <a:rPr lang="ru-RU" sz="7100" dirty="0" err="1" smtClean="0">
                <a:solidFill>
                  <a:schemeClr val="tx1"/>
                </a:solidFill>
              </a:rPr>
              <a:t>повз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електромагніт</a:t>
            </a:r>
            <a:r>
              <a:rPr lang="ru-RU" sz="7100" dirty="0" smtClean="0">
                <a:solidFill>
                  <a:schemeClr val="tx1"/>
                </a:solidFill>
              </a:rPr>
              <a:t>, то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бур’янів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притягується</a:t>
            </a:r>
            <a:r>
              <a:rPr lang="ru-RU" sz="7100" dirty="0" smtClean="0">
                <a:solidFill>
                  <a:schemeClr val="tx1"/>
                </a:solidFill>
              </a:rPr>
              <a:t> до </a:t>
            </a:r>
            <a:r>
              <a:rPr lang="ru-RU" sz="7100" dirty="0" err="1" smtClean="0">
                <a:solidFill>
                  <a:schemeClr val="tx1"/>
                </a:solidFill>
              </a:rPr>
              <a:t>електромагніту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і</a:t>
            </a:r>
            <a:r>
              <a:rPr lang="ru-RU" sz="7100" dirty="0" smtClean="0">
                <a:solidFill>
                  <a:schemeClr val="tx1"/>
                </a:solidFill>
              </a:rPr>
              <a:t> таким чином </a:t>
            </a:r>
            <a:r>
              <a:rPr lang="ru-RU" sz="7100" dirty="0" err="1" smtClean="0">
                <a:solidFill>
                  <a:schemeClr val="tx1"/>
                </a:solidFill>
              </a:rPr>
              <a:t>відокремлюється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від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насіння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культурних</a:t>
            </a:r>
            <a:r>
              <a:rPr lang="ru-RU" sz="7100" dirty="0" smtClean="0">
                <a:solidFill>
                  <a:schemeClr val="tx1"/>
                </a:solidFill>
              </a:rPr>
              <a:t> </a:t>
            </a:r>
            <a:r>
              <a:rPr lang="ru-RU" sz="7100" dirty="0" err="1" smtClean="0">
                <a:solidFill>
                  <a:schemeClr val="tx1"/>
                </a:solidFill>
              </a:rPr>
              <a:t>рослин</a:t>
            </a:r>
            <a:r>
              <a:rPr lang="ru-RU" sz="710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6" name="Рисунок 5" descr="i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3573016"/>
            <a:ext cx="3600400" cy="2681149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25610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764704"/>
            <a:ext cx="4048221" cy="3320807"/>
          </a:xfrm>
          <a:prstGeom prst="rect">
            <a:avLst/>
          </a:prstGeom>
        </p:spPr>
      </p:pic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620688"/>
            <a:ext cx="3590139" cy="352839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4293096"/>
            <a:ext cx="6120680" cy="2232248"/>
          </a:xfrm>
          <a:solidFill>
            <a:srgbClr val="FFFFFF"/>
          </a:solidFill>
          <a:ln w="57150">
            <a:solidFill>
              <a:srgbClr val="FF0000"/>
            </a:solidFill>
            <a:prstDash val="solid"/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Магнітне</a:t>
            </a:r>
            <a:r>
              <a:rPr lang="ru-RU" dirty="0" smtClean="0">
                <a:solidFill>
                  <a:schemeClr val="tx1"/>
                </a:solidFill>
              </a:rPr>
              <a:t> поле широко </a:t>
            </a:r>
            <a:r>
              <a:rPr lang="ru-RU" dirty="0" err="1" smtClean="0">
                <a:solidFill>
                  <a:schemeClr val="tx1"/>
                </a:solidFill>
              </a:rPr>
              <a:t>використовується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також</a:t>
            </a:r>
            <a:r>
              <a:rPr lang="ru-RU" dirty="0" smtClean="0">
                <a:solidFill>
                  <a:schemeClr val="tx1"/>
                </a:solidFill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</a:rPr>
              <a:t>лікування</a:t>
            </a:r>
            <a:r>
              <a:rPr lang="ru-RU" dirty="0" smtClean="0">
                <a:solidFill>
                  <a:schemeClr val="tx1"/>
                </a:solidFill>
              </a:rPr>
              <a:t> ряду </a:t>
            </a:r>
            <a:r>
              <a:rPr lang="ru-RU" dirty="0" err="1" smtClean="0">
                <a:solidFill>
                  <a:schemeClr val="tx1"/>
                </a:solidFill>
              </a:rPr>
              <a:t>захворювань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апарати </a:t>
            </a:r>
            <a:r>
              <a:rPr lang="ru-RU" dirty="0" smtClean="0">
                <a:solidFill>
                  <a:schemeClr val="tx1"/>
                </a:solidFill>
              </a:rPr>
              <a:t>як ВЧ, УВЧ, рентген та </a:t>
            </a:r>
            <a:r>
              <a:rPr lang="ru-RU" dirty="0" err="1" smtClean="0">
                <a:solidFill>
                  <a:schemeClr val="tx1"/>
                </a:solidFill>
              </a:rPr>
              <a:t>інші</a:t>
            </a:r>
            <a:r>
              <a:rPr lang="en-US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створюють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магнітне</a:t>
            </a:r>
            <a:r>
              <a:rPr lang="ru-RU" dirty="0" smtClean="0">
                <a:solidFill>
                  <a:schemeClr val="tx1"/>
                </a:solidFill>
              </a:rPr>
              <a:t> поле.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268760"/>
            <a:ext cx="5112568" cy="4813995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є</a:t>
            </a:r>
            <a:r>
              <a:rPr lang="ru-RU" dirty="0" smtClean="0"/>
              <a:t> у кожного </a:t>
            </a:r>
            <a:r>
              <a:rPr lang="ru-RU" dirty="0" err="1" smtClean="0"/>
              <a:t>чоловіка</a:t>
            </a:r>
            <a:r>
              <a:rPr lang="ru-RU" dirty="0" smtClean="0"/>
              <a:t>. Але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слабке</a:t>
            </a:r>
            <a:r>
              <a:rPr lang="ru-RU" dirty="0" smtClean="0"/>
              <a:t>. Так, </a:t>
            </a:r>
            <a:r>
              <a:rPr lang="ru-RU" dirty="0" err="1" smtClean="0"/>
              <a:t>згинаючи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розгинаючи</a:t>
            </a:r>
            <a:r>
              <a:rPr lang="ru-RU" dirty="0" smtClean="0"/>
              <a:t> руку,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на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поверхності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. </a:t>
            </a:r>
            <a:r>
              <a:rPr lang="ru-RU" dirty="0" err="1" smtClean="0"/>
              <a:t>Напруженість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мала.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являється</a:t>
            </a:r>
            <a:r>
              <a:rPr lang="ru-RU" dirty="0" smtClean="0"/>
              <a:t> </a:t>
            </a:r>
            <a:r>
              <a:rPr lang="ru-RU" dirty="0" err="1" smtClean="0"/>
              <a:t>змінною</a:t>
            </a:r>
            <a:r>
              <a:rPr lang="ru-RU" dirty="0" smtClean="0"/>
              <a:t> величиною, </a:t>
            </a:r>
            <a:r>
              <a:rPr lang="ru-RU" dirty="0" err="1" smtClean="0"/>
              <a:t>виникаючою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електричною</a:t>
            </a:r>
            <a:r>
              <a:rPr lang="ru-RU" dirty="0" smtClean="0"/>
              <a:t> </a:t>
            </a:r>
            <a:r>
              <a:rPr lang="ru-RU" dirty="0" err="1" smtClean="0"/>
              <a:t>активністю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magnets-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1196752"/>
            <a:ext cx="3779912" cy="4237141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404664"/>
            <a:ext cx="5112568" cy="936104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Цікаві факти: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час, коли </a:t>
            </a:r>
            <a:r>
              <a:rPr lang="ru-RU" dirty="0" err="1" smtClean="0"/>
              <a:t>магніт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„</a:t>
            </a:r>
            <a:r>
              <a:rPr lang="ru-RU" dirty="0" err="1" smtClean="0"/>
              <a:t>каменем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”, „</a:t>
            </a:r>
            <a:r>
              <a:rPr lang="ru-RU" dirty="0" err="1" smtClean="0"/>
              <a:t>каменем</a:t>
            </a:r>
            <a:r>
              <a:rPr lang="ru-RU" dirty="0" smtClean="0"/>
              <a:t> </a:t>
            </a:r>
            <a:r>
              <a:rPr lang="ru-RU" dirty="0" err="1" smtClean="0"/>
              <a:t>мудрості</a:t>
            </a:r>
            <a:r>
              <a:rPr lang="ru-RU" dirty="0" smtClean="0"/>
              <a:t>”. </a:t>
            </a:r>
            <a:r>
              <a:rPr lang="ru-RU" dirty="0" err="1" smtClean="0"/>
              <a:t>Розповідають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середньовіччі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 </a:t>
            </a:r>
            <a:r>
              <a:rPr lang="ru-RU" dirty="0" err="1" smtClean="0"/>
              <a:t>охороняв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 </a:t>
            </a:r>
            <a:r>
              <a:rPr lang="ru-RU" dirty="0" err="1" smtClean="0"/>
              <a:t>городян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злодіїв</a:t>
            </a:r>
            <a:r>
              <a:rPr lang="ru-RU" dirty="0" smtClean="0"/>
              <a:t>, Кусок </a:t>
            </a:r>
            <a:r>
              <a:rPr lang="ru-RU" dirty="0" err="1" smtClean="0"/>
              <a:t>магніту</a:t>
            </a:r>
            <a:r>
              <a:rPr lang="ru-RU" dirty="0" smtClean="0"/>
              <a:t> клали </a:t>
            </a:r>
            <a:r>
              <a:rPr lang="ru-RU" dirty="0" err="1" smtClean="0"/>
              <a:t>біля</a:t>
            </a:r>
            <a:r>
              <a:rPr lang="ru-RU" dirty="0" smtClean="0"/>
              <a:t> дверей,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металеві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тримав</a:t>
            </a:r>
            <a:r>
              <a:rPr lang="ru-RU" dirty="0" smtClean="0"/>
              <a:t> </a:t>
            </a:r>
            <a:r>
              <a:rPr lang="ru-RU" dirty="0" err="1" smtClean="0"/>
              <a:t>злодій</a:t>
            </a:r>
            <a:r>
              <a:rPr lang="ru-RU" dirty="0" smtClean="0"/>
              <a:t>, </a:t>
            </a:r>
            <a:r>
              <a:rPr lang="ru-RU" dirty="0" err="1" smtClean="0"/>
              <a:t>міцно</a:t>
            </a:r>
            <a:r>
              <a:rPr lang="ru-RU" dirty="0" smtClean="0"/>
              <a:t> прикипали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. </a:t>
            </a:r>
            <a:r>
              <a:rPr lang="ru-RU" dirty="0" err="1" smtClean="0"/>
              <a:t>Злодії</a:t>
            </a:r>
            <a:r>
              <a:rPr lang="ru-RU" dirty="0" smtClean="0"/>
              <a:t> </a:t>
            </a:r>
            <a:r>
              <a:rPr lang="ru-RU" dirty="0" err="1" smtClean="0"/>
              <a:t>лякався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тікав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 </a:t>
            </a:r>
            <a:r>
              <a:rPr lang="uk-UA" dirty="0" smtClean="0"/>
              <a:t>М</a:t>
            </a:r>
            <a:r>
              <a:rPr lang="ru-RU" dirty="0" err="1" smtClean="0"/>
              <a:t>агніт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передано на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вченим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гучну</a:t>
            </a:r>
            <a:r>
              <a:rPr lang="ru-RU" dirty="0" smtClean="0"/>
              <a:t> славу,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знаменитий</a:t>
            </a:r>
            <a:r>
              <a:rPr lang="ru-RU" dirty="0" smtClean="0"/>
              <a:t> Ньютон носив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персні</a:t>
            </a:r>
            <a:r>
              <a:rPr lang="ru-RU" dirty="0" smtClean="0"/>
              <a:t>,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дорогоцінного</a:t>
            </a:r>
            <a:r>
              <a:rPr lang="ru-RU" dirty="0" smtClean="0"/>
              <a:t> </a:t>
            </a:r>
            <a:r>
              <a:rPr lang="ru-RU" dirty="0" err="1" smtClean="0"/>
              <a:t>каменя</a:t>
            </a:r>
            <a:r>
              <a:rPr lang="ru-RU" dirty="0" smtClean="0"/>
              <a:t> </a:t>
            </a:r>
            <a:r>
              <a:rPr lang="ru-RU" dirty="0" err="1" smtClean="0"/>
              <a:t>кусочок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сильного </a:t>
            </a:r>
            <a:r>
              <a:rPr lang="ru-RU" dirty="0" err="1" smtClean="0"/>
              <a:t>магніту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Documents and Settings\Анатолий.936AE70AA207485\Local Settings\Temporary Internet Files\Content.IE5\5VVBP2FA\MC90043779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404664"/>
            <a:ext cx="1331640" cy="119710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olenoid-large-550x4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1"/>
            <a:ext cx="91550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4653136"/>
            <a:ext cx="3888432" cy="1872208"/>
          </a:xfr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Презентац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виконали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Учениц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і 11-А класу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Конюх Анастасія</a:t>
            </a: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Дзюмак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Юлія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5">
      <a:dk1>
        <a:srgbClr val="001746"/>
      </a:dk1>
      <a:lt1>
        <a:srgbClr val="9999FF"/>
      </a:lt1>
      <a:dk2>
        <a:srgbClr val="FFFF00"/>
      </a:dk2>
      <a:lt2>
        <a:srgbClr val="0070C0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</TotalTime>
  <Words>363</Words>
  <Application>Microsoft Office PowerPoint</Application>
  <PresentationFormat>Экран (4:3)</PresentationFormat>
  <Paragraphs>19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Вплив магнітного поля на середовище</vt:lpstr>
      <vt:lpstr>Слайд 2</vt:lpstr>
      <vt:lpstr>Слайд 3</vt:lpstr>
      <vt:lpstr>Слайд 4</vt:lpstr>
      <vt:lpstr>Слайд 5</vt:lpstr>
      <vt:lpstr>Слайд 6</vt:lpstr>
      <vt:lpstr>Слайд 7</vt:lpstr>
      <vt:lpstr>Цікаві факти: </vt:lpstr>
      <vt:lpstr>Слайд 9</vt:lpstr>
      <vt:lpstr>Дякую за увагу!!!!!!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Анатолий</cp:lastModifiedBy>
  <cp:revision>10</cp:revision>
  <dcterms:modified xsi:type="dcterms:W3CDTF">2013-12-01T11:55:18Z</dcterms:modified>
</cp:coreProperties>
</file>