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notesMasterIdLst>
    <p:notesMasterId r:id="rId6"/>
  </p:notesMasterIdLst>
  <p:sldIdLst>
    <p:sldId id="257" r:id="rId2"/>
    <p:sldId id="256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95138F-0D65-4F65-A5CA-1AE3D4FCCB0F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779FC-4BE7-4267-B557-027EDC8E696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6C236-3455-40FC-B748-DC947B011912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A7EF-6741-48DE-BD8F-7608FD0D88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6C236-3455-40FC-B748-DC947B011912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A7EF-6741-48DE-BD8F-7608FD0D88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6C236-3455-40FC-B748-DC947B011912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A7EF-6741-48DE-BD8F-7608FD0D88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6C236-3455-40FC-B748-DC947B011912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A7EF-6741-48DE-BD8F-7608FD0D88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6C236-3455-40FC-B748-DC947B011912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A7EF-6741-48DE-BD8F-7608FD0D88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6C236-3455-40FC-B748-DC947B011912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A7EF-6741-48DE-BD8F-7608FD0D88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6C236-3455-40FC-B748-DC947B011912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A7EF-6741-48DE-BD8F-7608FD0D88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6C236-3455-40FC-B748-DC947B011912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61DA7EF-6741-48DE-BD8F-7608FD0D88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6C236-3455-40FC-B748-DC947B011912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A7EF-6741-48DE-BD8F-7608FD0D88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6C236-3455-40FC-B748-DC947B011912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61DA7EF-6741-48DE-BD8F-7608FD0D88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036C236-3455-40FC-B748-DC947B011912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DA7EF-6741-48DE-BD8F-7608FD0D88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036C236-3455-40FC-B748-DC947B011912}" type="datetimeFigureOut">
              <a:rPr lang="en-US" smtClean="0"/>
              <a:pPr/>
              <a:t>3/3/2014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61DA7EF-6741-48DE-BD8F-7608FD0D88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B%D1%8E%D0%BC%D1%96%D0%BD%D0%BE%D1%84%D0%BE%D1%80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0%D1%82%D0%BE%D0%BC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://uk.wikipedia.org/wiki/%D0%9B%D1%8E%D0%BC%D1%96%D0%BD%D0%BE%D1%84%D0%BE%D1%80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://uk.wikipedia.org/wiki/%D0%9C%D0%BE%D0%BB%D0%B5%D0%BA%D1%83%D0%BB%D0%B0" TargetMode="External"/><Relationship Id="rId4" Type="http://schemas.openxmlformats.org/officeDocument/2006/relationships/hyperlink" Target="http://uk.wikipedia.org/wiki/%D0%99%D0%BE%D0%BD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4%D0%B8%D1%81%D0%BF%D0%BB%D0%B5%D0%B9" TargetMode="External"/><Relationship Id="rId13" Type="http://schemas.openxmlformats.org/officeDocument/2006/relationships/image" Target="../media/image4.jpeg"/><Relationship Id="rId3" Type="http://schemas.openxmlformats.org/officeDocument/2006/relationships/hyperlink" Target="http://uk.wikipedia.org/wiki/%D0%95%D0%BB%D0%B5%D0%BA%D1%82%D1%80%D0%BE%D0%BB%D1%8E%D0%BC%D1%96%D0%BD%D0%B5%D1%81%D1%86%D0%B5%D0%BD%D1%86%D1%96%D1%8F" TargetMode="External"/><Relationship Id="rId7" Type="http://schemas.openxmlformats.org/officeDocument/2006/relationships/hyperlink" Target="http://uk.wikipedia.org/wiki/%D0%A2%D0%B5%D0%BB%D0%B5%D0%B2%D1%96%D0%B7%D0%BE%D1%80" TargetMode="External"/><Relationship Id="rId12" Type="http://schemas.openxmlformats.org/officeDocument/2006/relationships/hyperlink" Target="http://uk.wikipedia.org/wiki/%D0%91%D1%96%D0%BE%D0%BB%D1%8E%D0%BC%D1%96%D0%BD%D0%B5%D1%81%D1%86%D0%B5%D0%BD%D1%86%D1%96%D1%8F" TargetMode="External"/><Relationship Id="rId2" Type="http://schemas.openxmlformats.org/officeDocument/2006/relationships/hyperlink" Target="http://uk.wikipedia.org/wiki/%D0%A4%D0%BE%D1%82%D0%BE%D0%BB%D1%8E%D0%BC%D1%96%D0%BD%D0%B5%D1%81%D1%86%D0%B5%D0%BD%D1%86%D1%96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/index.php?title=%D0%95%D0%BB%D0%B5%D0%BA%D1%82%D1%80%D0%BE%D0%BF%D1%80%D0%BE%D0%BC%D0%B5%D0%BD%D0%B5%D0%B2%D0%B0_%D1%82%D1%80%D1%83%D0%B1%D0%BA%D0%B0&amp;action=edit&amp;redlink=1" TargetMode="External"/><Relationship Id="rId11" Type="http://schemas.openxmlformats.org/officeDocument/2006/relationships/hyperlink" Target="http://uk.wikipedia.org/wiki/%D0%A5%D0%B5%D0%BC%D0%BE%D0%BB%D1%8E%D0%BC%D1%96%D0%BD%D0%B5%D1%81%D1%86%D0%B5%D0%BD%D1%86%D1%96%D1%8F" TargetMode="External"/><Relationship Id="rId5" Type="http://schemas.openxmlformats.org/officeDocument/2006/relationships/hyperlink" Target="http://uk.wikipedia.org/wiki/%D0%A1%D0%B2%D1%96%D1%82%D0%BB%D0%BE%D0%B4%D1%96%D0%BE%D0%B4" TargetMode="External"/><Relationship Id="rId10" Type="http://schemas.openxmlformats.org/officeDocument/2006/relationships/hyperlink" Target="http://uk.wikipedia.org/wiki/%D0%A5%D1%96%D0%BC%D1%96%D1%8F" TargetMode="External"/><Relationship Id="rId4" Type="http://schemas.openxmlformats.org/officeDocument/2006/relationships/hyperlink" Target="http://uk.wikipedia.org/wiki/%D0%9B%D1%8E%D0%BC%D1%96%D0%BD%D0%B5%D1%81%D1%86%D0%B5%D0%BD%D1%82%D0%BD%D0%B0_%D0%BB%D0%B0%D0%BC%D0%BF%D0%B0" TargetMode="External"/><Relationship Id="rId9" Type="http://schemas.openxmlformats.org/officeDocument/2006/relationships/hyperlink" Target="http://uk.wikipedia.org/wiki/%D0%95%D0%BB%D0%B5%D0%BA%D1%82%D1%80%D0%BE%D0%B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hlinkClick r:id="rId2" action="ppaction://hlinksldjump"/>
          </p:cNvPr>
          <p:cNvSpPr/>
          <p:nvPr/>
        </p:nvSpPr>
        <p:spPr>
          <a:xfrm>
            <a:off x="1877481" y="2967335"/>
            <a:ext cx="538903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Люмінесценція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>
    <p:cover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Андрюха\Desktop\image11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836712"/>
            <a:ext cx="7344816" cy="34563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grpSp>
        <p:nvGrpSpPr>
          <p:cNvPr id="14" name="Группа 13"/>
          <p:cNvGrpSpPr/>
          <p:nvPr/>
        </p:nvGrpSpPr>
        <p:grpSpPr>
          <a:xfrm>
            <a:off x="755576" y="4581128"/>
            <a:ext cx="8136904" cy="1571402"/>
            <a:chOff x="611560" y="4797152"/>
            <a:chExt cx="8136904" cy="157140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611560" y="4797152"/>
              <a:ext cx="8136904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dirty="0" err="1"/>
                <a:t>Люмінесценція</a:t>
              </a:r>
              <a:r>
                <a:rPr lang="ru-RU" dirty="0"/>
                <a:t> </a:t>
              </a:r>
              <a:r>
                <a:rPr lang="ru-RU" dirty="0" smtClean="0"/>
                <a:t> </a:t>
              </a:r>
              <a:r>
                <a:rPr lang="ru-RU" dirty="0"/>
                <a:t>- </a:t>
              </a:r>
              <a:r>
                <a:rPr lang="ru-RU" dirty="0" err="1"/>
                <a:t>нетеплове</a:t>
              </a:r>
              <a:r>
                <a:rPr lang="ru-RU" dirty="0"/>
                <a:t> </a:t>
              </a:r>
              <a:r>
                <a:rPr lang="ru-RU" dirty="0" err="1"/>
                <a:t>світіння</a:t>
              </a:r>
              <a:r>
                <a:rPr lang="ru-RU" dirty="0"/>
                <a:t> </a:t>
              </a:r>
              <a:r>
                <a:rPr lang="ru-RU" dirty="0" err="1"/>
                <a:t>речовини</a:t>
              </a:r>
              <a:r>
                <a:rPr lang="ru-RU" dirty="0"/>
                <a:t>, </a:t>
              </a:r>
              <a:r>
                <a:rPr lang="ru-RU" dirty="0" err="1"/>
                <a:t>що</a:t>
              </a:r>
              <a:r>
                <a:rPr lang="ru-RU" dirty="0"/>
                <a:t> </a:t>
              </a:r>
              <a:r>
                <a:rPr lang="ru-RU" dirty="0" err="1"/>
                <a:t>відбувається</a:t>
              </a:r>
              <a:r>
                <a:rPr lang="ru-RU" dirty="0"/>
                <a:t> </a:t>
              </a:r>
              <a:r>
                <a:rPr lang="ru-RU" dirty="0" err="1"/>
                <a:t>після</a:t>
              </a:r>
              <a:r>
                <a:rPr lang="ru-RU" dirty="0"/>
                <a:t> </a:t>
              </a:r>
              <a:r>
                <a:rPr lang="ru-RU" dirty="0" err="1"/>
                <a:t>поглинання</a:t>
              </a:r>
              <a:r>
                <a:rPr lang="ru-RU" dirty="0"/>
                <a:t> ним </a:t>
              </a:r>
              <a:r>
                <a:rPr lang="ru-RU" dirty="0" err="1" smtClean="0"/>
                <a:t>енергії</a:t>
              </a:r>
              <a:r>
                <a:rPr lang="ru-RU" dirty="0" smtClean="0"/>
                <a:t> </a:t>
              </a:r>
              <a:r>
                <a:rPr lang="ru-RU" dirty="0" err="1" smtClean="0"/>
                <a:t>збудження</a:t>
              </a:r>
              <a:r>
                <a:rPr lang="ru-RU" dirty="0"/>
                <a:t>. </a:t>
              </a:r>
              <a:endParaRPr lang="en-US" dirty="0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611560" y="5445224"/>
              <a:ext cx="7704856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dirty="0" err="1" smtClean="0"/>
                <a:t>Речовина</a:t>
              </a:r>
              <a:r>
                <a:rPr lang="ru-RU" dirty="0" smtClean="0"/>
                <a:t>, у </a:t>
              </a:r>
              <a:r>
                <a:rPr lang="ru-RU" dirty="0" err="1" smtClean="0"/>
                <a:t>якій</a:t>
              </a:r>
              <a:r>
                <a:rPr lang="ru-RU" dirty="0" smtClean="0"/>
                <a:t> </a:t>
              </a:r>
              <a:r>
                <a:rPr lang="ru-RU" dirty="0" err="1" smtClean="0"/>
                <a:t>спостерігається</a:t>
              </a:r>
              <a:r>
                <a:rPr lang="ru-RU" dirty="0" smtClean="0"/>
                <a:t> </a:t>
              </a:r>
              <a:r>
                <a:rPr lang="ru-RU" dirty="0" err="1" smtClean="0"/>
                <a:t>люмінесценція</a:t>
              </a:r>
              <a:r>
                <a:rPr lang="ru-RU" dirty="0" smtClean="0"/>
                <a:t>, </a:t>
              </a:r>
              <a:r>
                <a:rPr lang="ru-RU" dirty="0" err="1" smtClean="0"/>
                <a:t>називається</a:t>
              </a:r>
              <a:r>
                <a:rPr lang="ru-RU" dirty="0" smtClean="0"/>
                <a:t> </a:t>
              </a:r>
              <a:r>
                <a:rPr lang="ru-RU" dirty="0" err="1" smtClean="0">
                  <a:hlinkClick r:id="rId3" tooltip="Люмінофор"/>
                </a:rPr>
                <a:t>люмінофором</a:t>
              </a:r>
              <a:r>
                <a:rPr lang="ru-RU" dirty="0" smtClean="0"/>
                <a:t>. </a:t>
              </a:r>
              <a:r>
                <a:rPr lang="vi-VN" dirty="0" smtClean="0"/>
                <a:t>Інша назва – холодне</a:t>
              </a:r>
              <a:r>
                <a:rPr lang="uk-UA" dirty="0" smtClean="0"/>
                <a:t> </a:t>
              </a:r>
              <a:r>
                <a:rPr lang="vi-VN" dirty="0" smtClean="0"/>
                <a:t>світло.</a:t>
              </a:r>
            </a:p>
            <a:p>
              <a:endParaRPr lang="ru-RU" b="1" dirty="0"/>
            </a:p>
          </p:txBody>
        </p:sp>
      </p:grp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5013176"/>
            <a:ext cx="83884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Речовина</a:t>
            </a:r>
            <a:r>
              <a:rPr lang="ru-RU" dirty="0"/>
              <a:t>, у </a:t>
            </a:r>
            <a:r>
              <a:rPr lang="ru-RU" dirty="0" err="1"/>
              <a:t>якій</a:t>
            </a:r>
            <a:r>
              <a:rPr lang="ru-RU" dirty="0"/>
              <a:t> </a:t>
            </a:r>
            <a:r>
              <a:rPr lang="ru-RU" dirty="0" err="1"/>
              <a:t>спостерігається</a:t>
            </a:r>
            <a:r>
              <a:rPr lang="ru-RU" dirty="0"/>
              <a:t> </a:t>
            </a:r>
            <a:r>
              <a:rPr lang="ru-RU" dirty="0" err="1"/>
              <a:t>люмінесценція</a:t>
            </a:r>
            <a:r>
              <a:rPr lang="ru-RU" dirty="0"/>
              <a:t>, </a:t>
            </a:r>
            <a:r>
              <a:rPr lang="ru-RU" dirty="0" err="1"/>
              <a:t>називається</a:t>
            </a:r>
            <a:r>
              <a:rPr lang="ru-RU" dirty="0"/>
              <a:t> </a:t>
            </a:r>
            <a:r>
              <a:rPr lang="ru-RU" dirty="0" err="1">
                <a:hlinkClick r:id="rId2" tooltip="Люмінофор"/>
              </a:rPr>
              <a:t>люмінофором</a:t>
            </a:r>
            <a:r>
              <a:rPr lang="ru-RU" dirty="0"/>
              <a:t>.</a:t>
            </a:r>
          </a:p>
          <a:p>
            <a:r>
              <a:rPr lang="ru-RU" dirty="0" err="1"/>
              <a:t>Люмінесцентне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квантових</a:t>
            </a:r>
            <a:r>
              <a:rPr lang="ru-RU" dirty="0"/>
              <a:t> </a:t>
            </a:r>
            <a:r>
              <a:rPr lang="ru-RU" dirty="0" err="1"/>
              <a:t>переходів</a:t>
            </a:r>
            <a:r>
              <a:rPr lang="ru-RU" dirty="0"/>
              <a:t> </a:t>
            </a:r>
            <a:r>
              <a:rPr lang="ru-RU" dirty="0" err="1">
                <a:hlinkClick r:id="rId3" tooltip="Атом"/>
              </a:rPr>
              <a:t>атомів</a:t>
            </a:r>
            <a:r>
              <a:rPr lang="ru-RU" dirty="0"/>
              <a:t>, </a:t>
            </a:r>
            <a:r>
              <a:rPr lang="ru-RU" dirty="0" err="1">
                <a:hlinkClick r:id="rId4" tooltip="Йон"/>
              </a:rPr>
              <a:t>іонів</a:t>
            </a:r>
            <a:r>
              <a:rPr lang="ru-RU" dirty="0"/>
              <a:t>, </a:t>
            </a:r>
            <a:r>
              <a:rPr lang="ru-RU" dirty="0">
                <a:hlinkClick r:id="rId5" tooltip="Молекула"/>
              </a:rPr>
              <a:t>молекул</a:t>
            </a:r>
            <a:r>
              <a:rPr lang="ru-RU" dirty="0"/>
              <a:t> 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збудженого</a:t>
            </a:r>
            <a:r>
              <a:rPr lang="ru-RU" dirty="0"/>
              <a:t> стану в </a:t>
            </a:r>
            <a:r>
              <a:rPr lang="ru-RU" dirty="0" err="1"/>
              <a:t>основний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збуджений</a:t>
            </a:r>
            <a:r>
              <a:rPr lang="ru-RU" dirty="0"/>
              <a:t>, тому </a:t>
            </a:r>
            <a:r>
              <a:rPr lang="ru-RU" dirty="0" err="1"/>
              <a:t>кожен</a:t>
            </a:r>
            <a:r>
              <a:rPr lang="ru-RU" dirty="0"/>
              <a:t> атом, </a:t>
            </a:r>
            <a:r>
              <a:rPr lang="ru-RU" dirty="0" err="1"/>
              <a:t>іон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молекула </a:t>
            </a:r>
            <a:r>
              <a:rPr lang="ru-RU" dirty="0" err="1" smtClean="0">
                <a:hlinkClick r:id="rId2" tooltip="Люмінофор"/>
              </a:rPr>
              <a:t>люмінофора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/>
              <a:t>центром </a:t>
            </a:r>
            <a:r>
              <a:rPr lang="ru-RU" dirty="0" err="1"/>
              <a:t>люмінесценції</a:t>
            </a:r>
            <a:r>
              <a:rPr lang="ru-RU" dirty="0"/>
              <a:t>.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683568" y="188640"/>
            <a:ext cx="7704856" cy="4600636"/>
            <a:chOff x="683568" y="404664"/>
            <a:chExt cx="7704856" cy="4600636"/>
          </a:xfrm>
        </p:grpSpPr>
        <p:pic>
          <p:nvPicPr>
            <p:cNvPr id="2050" name="Picture 2" descr="C:\Users\Андрюха\Desktop\800px-Omphalotus_nidiformis_lawson_lighton_email.jpg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83568" y="404664"/>
              <a:ext cx="7704856" cy="2268513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  <p:pic>
          <p:nvPicPr>
            <p:cNvPr id="2051" name="Picture 3" descr="C:\Users\Андрюха\Desktop\800px-Omphalotus_nidiformis_lawson_lightoff_email.jpg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683568" y="2708920"/>
              <a:ext cx="7704856" cy="2296380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</p:spPr>
        </p:pic>
      </p:grpSp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4365104"/>
            <a:ext cx="82809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Люмінесценція</a:t>
            </a:r>
            <a:r>
              <a:rPr lang="ru-RU" dirty="0"/>
              <a:t> при </a:t>
            </a:r>
            <a:r>
              <a:rPr lang="ru-RU" dirty="0" err="1"/>
              <a:t>збудженні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світлом</a:t>
            </a:r>
            <a:r>
              <a:rPr lang="ru-RU" dirty="0"/>
              <a:t> </a:t>
            </a:r>
            <a:r>
              <a:rPr lang="ru-RU" dirty="0" err="1"/>
              <a:t>називається</a:t>
            </a:r>
            <a:r>
              <a:rPr lang="ru-RU" dirty="0"/>
              <a:t> </a:t>
            </a:r>
            <a:r>
              <a:rPr lang="ru-RU" dirty="0" err="1">
                <a:hlinkClick r:id="rId2" tooltip="Фотолюмінесценція"/>
              </a:rPr>
              <a:t>фотолюмінесценцією</a:t>
            </a:r>
            <a:r>
              <a:rPr lang="ru-RU" dirty="0"/>
              <a:t>. При </a:t>
            </a:r>
            <a:r>
              <a:rPr lang="ru-RU" dirty="0" err="1"/>
              <a:t>збудженні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струмом</a:t>
            </a:r>
            <a:r>
              <a:rPr lang="ru-RU" dirty="0"/>
              <a:t> </a:t>
            </a:r>
            <a:r>
              <a:rPr lang="ru-RU" dirty="0" err="1"/>
              <a:t>виникає</a:t>
            </a:r>
            <a:r>
              <a:rPr lang="ru-RU" dirty="0"/>
              <a:t> </a:t>
            </a:r>
            <a:r>
              <a:rPr lang="ru-RU" dirty="0" err="1">
                <a:hlinkClick r:id="rId3" tooltip="Електролюмінесценція"/>
              </a:rPr>
              <a:t>електролюмінесценція</a:t>
            </a:r>
            <a:r>
              <a:rPr lang="ru-RU" dirty="0"/>
              <a:t>, яка </a:t>
            </a:r>
            <a:r>
              <a:rPr lang="ru-RU" dirty="0" err="1"/>
              <a:t>використовується</a:t>
            </a:r>
            <a:r>
              <a:rPr lang="ru-RU" dirty="0"/>
              <a:t> </a:t>
            </a:r>
            <a:r>
              <a:rPr lang="ru-RU" dirty="0" smtClean="0"/>
              <a:t>в </a:t>
            </a:r>
            <a:r>
              <a:rPr lang="ru-RU" dirty="0" err="1" smtClean="0">
                <a:hlinkClick r:id="rId4" tooltip="Люмінесцентна лампа"/>
              </a:rPr>
              <a:t>люмінесцентних</a:t>
            </a:r>
            <a:r>
              <a:rPr lang="ru-RU" dirty="0" smtClean="0">
                <a:hlinkClick r:id="rId4" tooltip="Люмінесцентна лампа"/>
              </a:rPr>
              <a:t> </a:t>
            </a:r>
            <a:r>
              <a:rPr lang="ru-RU" dirty="0">
                <a:hlinkClick r:id="rId4" tooltip="Люмінесцентна лампа"/>
              </a:rPr>
              <a:t>лампах</a:t>
            </a:r>
            <a:r>
              <a:rPr lang="ru-RU" dirty="0"/>
              <a:t> та </a:t>
            </a:r>
            <a:r>
              <a:rPr lang="ru-RU" dirty="0" err="1">
                <a:hlinkClick r:id="rId5" tooltip="Світлодіод"/>
              </a:rPr>
              <a:t>світлодіодах</a:t>
            </a:r>
            <a:r>
              <a:rPr lang="ru-RU" dirty="0"/>
              <a:t>. У </a:t>
            </a:r>
            <a:r>
              <a:rPr lang="ru-RU" dirty="0" err="1">
                <a:hlinkClick r:id="rId6" tooltip="Електропроменева трубка (ще не написана)"/>
              </a:rPr>
              <a:t>електроннопроменевих</a:t>
            </a:r>
            <a:r>
              <a:rPr lang="ru-RU" dirty="0">
                <a:hlinkClick r:id="rId6" tooltip="Електропроменева трубка (ще не написана)"/>
              </a:rPr>
              <a:t> трубках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ще</a:t>
            </a:r>
            <a:r>
              <a:rPr lang="ru-RU" dirty="0"/>
              <a:t> </a:t>
            </a:r>
            <a:r>
              <a:rPr lang="ru-RU" dirty="0" err="1"/>
              <a:t>донедавна</a:t>
            </a:r>
            <a:r>
              <a:rPr lang="ru-RU" dirty="0"/>
              <a:t> </a:t>
            </a:r>
            <a:r>
              <a:rPr lang="ru-RU" dirty="0" err="1"/>
              <a:t>використовувалися</a:t>
            </a:r>
            <a:r>
              <a:rPr lang="ru-RU" dirty="0"/>
              <a:t> у </a:t>
            </a:r>
            <a:r>
              <a:rPr lang="ru-RU" dirty="0" err="1">
                <a:hlinkClick r:id="rId7" tooltip="Телевізор"/>
              </a:rPr>
              <a:t>телевізорах</a:t>
            </a:r>
            <a:r>
              <a:rPr lang="ru-RU" dirty="0"/>
              <a:t> та </a:t>
            </a:r>
            <a:r>
              <a:rPr lang="ru-RU" dirty="0">
                <a:hlinkClick r:id="rId8" tooltip="Дисплей"/>
              </a:rPr>
              <a:t>дисплеях</a:t>
            </a:r>
            <a:r>
              <a:rPr lang="ru-RU" dirty="0"/>
              <a:t>, </a:t>
            </a:r>
            <a:r>
              <a:rPr lang="ru-RU" dirty="0" err="1"/>
              <a:t>люмінесценція</a:t>
            </a:r>
            <a:r>
              <a:rPr lang="ru-RU" dirty="0"/>
              <a:t> </a:t>
            </a:r>
            <a:r>
              <a:rPr lang="ru-RU" dirty="0" err="1"/>
              <a:t>збуджується</a:t>
            </a:r>
            <a:r>
              <a:rPr lang="ru-RU" dirty="0"/>
              <a:t> потоком </a:t>
            </a:r>
            <a:r>
              <a:rPr lang="ru-RU" dirty="0" err="1">
                <a:hlinkClick r:id="rId9" tooltip="Електрон"/>
              </a:rPr>
              <a:t>електронів</a:t>
            </a:r>
            <a:r>
              <a:rPr lang="ru-RU" dirty="0" smtClean="0"/>
              <a:t>.. </a:t>
            </a:r>
            <a:r>
              <a:rPr lang="ru-RU" dirty="0" err="1"/>
              <a:t>Світіння</a:t>
            </a:r>
            <a:r>
              <a:rPr lang="ru-RU" dirty="0"/>
              <a:t>, яке </a:t>
            </a:r>
            <a:r>
              <a:rPr lang="ru-RU" dirty="0" err="1"/>
              <a:t>виникає</a:t>
            </a:r>
            <a:r>
              <a:rPr lang="ru-RU" dirty="0"/>
              <a:t> </a:t>
            </a:r>
            <a:r>
              <a:rPr lang="ru-RU" dirty="0" err="1"/>
              <a:t>внаслідок</a:t>
            </a:r>
            <a:r>
              <a:rPr lang="ru-RU" dirty="0"/>
              <a:t> </a:t>
            </a:r>
            <a:r>
              <a:rPr lang="ru-RU" dirty="0" err="1">
                <a:hlinkClick r:id="rId10" tooltip="Хімія"/>
              </a:rPr>
              <a:t>хімічних</a:t>
            </a:r>
            <a:r>
              <a:rPr lang="ru-RU" dirty="0"/>
              <a:t> </a:t>
            </a:r>
            <a:r>
              <a:rPr lang="ru-RU" dirty="0" err="1"/>
              <a:t>реакцій</a:t>
            </a:r>
            <a:r>
              <a:rPr lang="ru-RU" dirty="0"/>
              <a:t>,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>
                <a:hlinkClick r:id="rId11" tooltip="Хемолюмінесценція"/>
              </a:rPr>
              <a:t>хемолюмінесценцією</a:t>
            </a:r>
            <a:r>
              <a:rPr lang="ru-RU" dirty="0"/>
              <a:t>, а </a:t>
            </a:r>
            <a:r>
              <a:rPr lang="ru-RU" dirty="0" err="1"/>
              <a:t>світіння</a:t>
            </a:r>
            <a:r>
              <a:rPr lang="ru-RU" dirty="0"/>
              <a:t> в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організмах</a:t>
            </a:r>
            <a:r>
              <a:rPr lang="ru-RU" dirty="0"/>
              <a:t> — </a:t>
            </a:r>
            <a:r>
              <a:rPr lang="ru-RU" dirty="0" err="1">
                <a:hlinkClick r:id="rId12" tooltip="Біолюмінесценція"/>
              </a:rPr>
              <a:t>біолюмінесценцією</a:t>
            </a:r>
            <a:r>
              <a:rPr lang="ru-RU" dirty="0"/>
              <a:t>.</a:t>
            </a:r>
            <a:endParaRPr lang="en-US" dirty="0"/>
          </a:p>
        </p:txBody>
      </p:sp>
      <p:pic>
        <p:nvPicPr>
          <p:cNvPr id="3075" name="Picture 3" descr="C:\Users\Андрюха\Desktop\15071103565885972.jp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539552" y="260648"/>
            <a:ext cx="7776864" cy="381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cover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53</TotalTime>
  <Words>24</Words>
  <Application>Microsoft Office PowerPoint</Application>
  <PresentationFormat>Экран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Техническая</vt:lpstr>
      <vt:lpstr>Слайд 1</vt:lpstr>
      <vt:lpstr>Слайд 2</vt:lpstr>
      <vt:lpstr>Слайд 3</vt:lpstr>
      <vt:lpstr>Слайд 4</vt:lpstr>
    </vt:vector>
  </TitlesOfParts>
  <Company>RePack by SPecialiST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Mein Kampf</dc:creator>
  <cp:lastModifiedBy>Mein Kampf</cp:lastModifiedBy>
  <cp:revision>8</cp:revision>
  <dcterms:created xsi:type="dcterms:W3CDTF">2014-03-01T14:59:40Z</dcterms:created>
  <dcterms:modified xsi:type="dcterms:W3CDTF">2014-03-03T19:35:20Z</dcterms:modified>
</cp:coreProperties>
</file>