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658B10-48A8-426F-868D-47A26195C8CA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53E164-8DD3-425F-9C9E-04313C654A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advClick="0" advTm="1500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658B10-48A8-426F-868D-47A26195C8CA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53E164-8DD3-425F-9C9E-04313C654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658B10-48A8-426F-868D-47A26195C8CA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53E164-8DD3-425F-9C9E-04313C654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658B10-48A8-426F-868D-47A26195C8CA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53E164-8DD3-425F-9C9E-04313C654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658B10-48A8-426F-868D-47A26195C8CA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53E164-8DD3-425F-9C9E-04313C654A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advClick="0" advTm="15000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658B10-48A8-426F-868D-47A26195C8CA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53E164-8DD3-425F-9C9E-04313C654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658B10-48A8-426F-868D-47A26195C8CA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53E164-8DD3-425F-9C9E-04313C654A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advClick="0" advTm="1500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658B10-48A8-426F-868D-47A26195C8CA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53E164-8DD3-425F-9C9E-04313C654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658B10-48A8-426F-868D-47A26195C8CA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53E164-8DD3-425F-9C9E-04313C654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658B10-48A8-426F-868D-47A26195C8CA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53E164-8DD3-425F-9C9E-04313C654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A6658B10-48A8-426F-868D-47A26195C8CA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3053E164-8DD3-425F-9C9E-04313C654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6658B10-48A8-426F-868D-47A26195C8CA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3053E164-8DD3-425F-9C9E-04313C654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Click="0" advTm="15000">
    <p:newsflash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571480"/>
            <a:ext cx="814393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r>
              <a:rPr lang="uk-UA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інзи</a:t>
            </a:r>
            <a:r>
              <a:rPr lang="uk-UA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створені для краси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body" idx="1"/>
          </p:nvPr>
        </p:nvSpPr>
        <p:spPr>
          <a:xfrm>
            <a:off x="1357290" y="2571744"/>
            <a:ext cx="7143800" cy="639762"/>
          </a:xfrm>
        </p:spPr>
        <p:txBody>
          <a:bodyPr>
            <a:normAutofit fontScale="92500" lnSpcReduction="20000"/>
          </a:bodyPr>
          <a:lstStyle/>
          <a:p>
            <a:r>
              <a:rPr lang="uk-UA" sz="4400" dirty="0" smtClean="0">
                <a:solidFill>
                  <a:schemeClr val="tx1"/>
                </a:solidFill>
              </a:rPr>
              <a:t>Нове застосування лінз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357562"/>
            <a:ext cx="4381514" cy="3286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00034" y="0"/>
            <a:ext cx="728667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sz="96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Дякую за увагу!</a:t>
            </a:r>
            <a:endParaRPr lang="ru-RU" sz="9600" b="1" dirty="0">
              <a:ln w="50800"/>
              <a:solidFill>
                <a:schemeClr val="bg1">
                  <a:shade val="5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Click="0" advTm="1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736"/>
            <a:ext cx="8429684" cy="542926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Лінза</a:t>
            </a:r>
            <a:r>
              <a:rPr lang="ru-RU" dirty="0" smtClean="0"/>
              <a:t>  — </a:t>
            </a:r>
            <a:r>
              <a:rPr lang="ru-RU" dirty="0" err="1" smtClean="0"/>
              <a:t>одне</a:t>
            </a:r>
            <a:r>
              <a:rPr lang="ru-RU" dirty="0" smtClean="0"/>
              <a:t> з найбільш </a:t>
            </a:r>
            <a:r>
              <a:rPr lang="ru-RU" dirty="0" err="1" smtClean="0"/>
              <a:t>простих</a:t>
            </a:r>
            <a:r>
              <a:rPr lang="ru-RU" dirty="0" smtClean="0"/>
              <a:t> </a:t>
            </a:r>
            <a:r>
              <a:rPr lang="ru-RU" dirty="0" err="1" smtClean="0"/>
              <a:t>оптичних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приладів,що</a:t>
            </a:r>
            <a:r>
              <a:rPr lang="ru-RU" dirty="0" smtClean="0"/>
              <a:t> широко </a:t>
            </a:r>
            <a:r>
              <a:rPr lang="ru-RU" dirty="0" err="1" smtClean="0"/>
              <a:t>застосовується</a:t>
            </a:r>
            <a:r>
              <a:rPr lang="ru-RU" dirty="0" smtClean="0"/>
              <a:t> для 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побудування</a:t>
            </a:r>
            <a:r>
              <a:rPr lang="ru-RU" dirty="0" smtClean="0"/>
              <a:t> </a:t>
            </a:r>
            <a:r>
              <a:rPr lang="ru-RU" dirty="0" err="1" smtClean="0"/>
              <a:t>оптичних</a:t>
            </a:r>
            <a:r>
              <a:rPr lang="ru-RU" dirty="0" smtClean="0"/>
              <a:t> систем. </a:t>
            </a:r>
            <a:r>
              <a:rPr lang="ru-RU" dirty="0" err="1" smtClean="0"/>
              <a:t>Найчастіше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 використовуються </a:t>
            </a:r>
            <a:r>
              <a:rPr lang="ru-RU" dirty="0" err="1" smtClean="0"/>
              <a:t>лінзи</a:t>
            </a:r>
            <a:r>
              <a:rPr lang="ru-RU" dirty="0" smtClean="0"/>
              <a:t> з </a:t>
            </a:r>
            <a:r>
              <a:rPr lang="ru-RU" dirty="0" err="1" smtClean="0"/>
              <a:t>осьовою</a:t>
            </a:r>
            <a:r>
              <a:rPr lang="ru-RU" dirty="0" smtClean="0"/>
              <a:t> </a:t>
            </a:r>
            <a:r>
              <a:rPr lang="ru-RU" dirty="0" err="1" smtClean="0"/>
              <a:t>симетрієй</a:t>
            </a:r>
            <a:r>
              <a:rPr lang="ru-RU" dirty="0" smtClean="0"/>
              <a:t>, </a:t>
            </a:r>
          </a:p>
          <a:p>
            <a:pPr>
              <a:buNone/>
            </a:pPr>
            <a:r>
              <a:rPr lang="ru-RU" dirty="0" smtClean="0"/>
              <a:t>     які </a:t>
            </a:r>
            <a:r>
              <a:rPr lang="ru-RU" dirty="0" err="1" smtClean="0"/>
              <a:t>переломлюють</a:t>
            </a:r>
            <a:r>
              <a:rPr lang="ru-RU" dirty="0" smtClean="0"/>
              <a:t> і </a:t>
            </a:r>
            <a:r>
              <a:rPr lang="ru-RU" dirty="0" err="1" smtClean="0"/>
              <a:t>передають</a:t>
            </a:r>
            <a:r>
              <a:rPr lang="ru-RU" dirty="0" smtClean="0"/>
              <a:t> </a:t>
            </a:r>
            <a:r>
              <a:rPr lang="ru-RU" dirty="0" err="1" smtClean="0"/>
              <a:t>промені</a:t>
            </a:r>
            <a:r>
              <a:rPr lang="ru-RU" dirty="0" smtClean="0"/>
              <a:t> </a:t>
            </a:r>
            <a:r>
              <a:rPr lang="ru-RU" dirty="0" err="1" smtClean="0"/>
              <a:t>світла</a:t>
            </a:r>
            <a:r>
              <a:rPr lang="ru-RU" dirty="0" smtClean="0"/>
              <a:t>, 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створюючи</a:t>
            </a:r>
            <a:r>
              <a:rPr lang="ru-RU" dirty="0" smtClean="0"/>
              <a:t> з</a:t>
            </a:r>
            <a:r>
              <a:rPr lang="en-GB" dirty="0" smtClean="0"/>
              <a:t>’</a:t>
            </a:r>
            <a:r>
              <a:rPr lang="ru-RU" dirty="0" err="1" smtClean="0"/>
              <a:t>єднуючийся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роз</a:t>
            </a:r>
            <a:r>
              <a:rPr lang="en-GB" dirty="0" smtClean="0"/>
              <a:t>’</a:t>
            </a:r>
            <a:r>
              <a:rPr lang="ru-RU" dirty="0" err="1" smtClean="0"/>
              <a:t>єднуючийся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  пучок. </a:t>
            </a:r>
            <a:r>
              <a:rPr lang="ru-RU" dirty="0" err="1" smtClean="0"/>
              <a:t>Існують</a:t>
            </a:r>
            <a:r>
              <a:rPr lang="ru-RU" dirty="0" smtClean="0"/>
              <a:t> також </a:t>
            </a:r>
            <a:r>
              <a:rPr lang="ru-RU" dirty="0" err="1" smtClean="0"/>
              <a:t>лінзи</a:t>
            </a:r>
            <a:r>
              <a:rPr lang="ru-RU" dirty="0" smtClean="0"/>
              <a:t>, що не </a:t>
            </a:r>
            <a:r>
              <a:rPr lang="ru-RU" dirty="0" err="1" smtClean="0"/>
              <a:t>мють</a:t>
            </a:r>
            <a:r>
              <a:rPr lang="ru-RU" dirty="0" smtClean="0"/>
              <a:t> </a:t>
            </a:r>
            <a:r>
              <a:rPr lang="ru-RU" dirty="0" err="1" smtClean="0"/>
              <a:t>осьової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симетрії</a:t>
            </a:r>
            <a:r>
              <a:rPr lang="ru-RU" dirty="0" smtClean="0"/>
              <a:t> (</a:t>
            </a:r>
            <a:r>
              <a:rPr lang="ru-RU" dirty="0" err="1" smtClean="0"/>
              <a:t>циліндричні</a:t>
            </a:r>
            <a:r>
              <a:rPr lang="ru-RU" dirty="0" smtClean="0"/>
              <a:t> </a:t>
            </a:r>
            <a:r>
              <a:rPr lang="ru-RU" dirty="0" err="1" smtClean="0"/>
              <a:t>лінзи</a:t>
            </a:r>
            <a:r>
              <a:rPr lang="ru-RU" dirty="0" smtClean="0"/>
              <a:t>),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багатоелементні</a:t>
            </a:r>
            <a:r>
              <a:rPr lang="ru-RU" dirty="0" smtClean="0"/>
              <a:t> </a:t>
            </a:r>
            <a:r>
              <a:rPr lang="ru-RU" dirty="0" err="1" smtClean="0"/>
              <a:t>лінзи</a:t>
            </a:r>
            <a:r>
              <a:rPr lang="ru-RU" dirty="0" smtClean="0"/>
              <a:t> (</a:t>
            </a:r>
            <a:r>
              <a:rPr lang="ru-RU" dirty="0" err="1" smtClean="0"/>
              <a:t>лінза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Френеля), і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спеціальні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лінз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3108" y="0"/>
            <a:ext cx="421484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Лінза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2974" y="7072338"/>
            <a:ext cx="2381250" cy="1771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6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000"/>
                            </p:stCondLst>
                            <p:childTnLst>
                              <p:par>
                                <p:cTn id="7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000"/>
                            </p:stCondLst>
                            <p:childTnLst>
                              <p:par>
                                <p:cTn id="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937 -0.06991 C 0.27795 -0.06551 0.4401 -0.06412 0.61041 -0.06505 C 0.61909 -0.06968 0.62725 -0.07014 0.63663 -0.07153 C 0.64444 -0.07801 0.65295 -0.08195 0.66163 -0.08565 C 0.66597 -0.09005 0.66961 -0.09306 0.67482 -0.09514 C 0.67604 -0.0963 0.67708 -0.09769 0.67829 -0.09838 C 0.67986 -0.09931 0.68177 -0.09885 0.68316 -0.1 C 0.68437 -0.10116 0.68454 -0.10348 0.68541 -0.10486 C 0.69062 -0.11297 0.70312 -0.12639 0.71041 -0.12848 C 0.71388 -0.13542 0.71857 -0.13936 0.72239 -0.14607 C 0.72274 -0.14769 0.72309 -0.14931 0.72361 -0.1507 C 0.7243 -0.15232 0.72552 -0.15371 0.72604 -0.15556 C 0.72899 -0.16574 0.72968 -0.1713 0.73541 -0.1794 C 0.73784 -0.18866 0.74045 -0.1882 0.7427 -0.2 C 0.74427 -0.20857 0.74739 -0.22547 0.74739 -0.22523 C 0.74774 -0.25764 0.74774 -0.29005 0.74861 -0.32223 C 0.74861 -0.32431 0.75 -0.31806 0.74982 -0.31598 C 0.74913 -0.30579 0.74965 -0.30625 0.74618 -0.30625 " pathEditMode="relative" rAng="0" ptsTypes="fffffffffffffffffA">
                                      <p:cBhvr>
                                        <p:cTn id="7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00" y="-1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7286676" cy="1202424"/>
          </a:xfrm>
        </p:spPr>
        <p:txBody>
          <a:bodyPr/>
          <a:lstStyle/>
          <a:p>
            <a:r>
              <a:rPr lang="ru-RU" sz="66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Контактні</a:t>
            </a:r>
            <a:r>
              <a:rPr lang="ru-RU" sz="6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66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лінзи</a:t>
            </a:r>
            <a:endParaRPr lang="ru-RU" sz="66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78" y="1428736"/>
            <a:ext cx="5643602" cy="578647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    </a:t>
            </a:r>
            <a:r>
              <a:rPr lang="ru-RU" dirty="0" err="1" smtClean="0"/>
              <a:t>Ідея</a:t>
            </a:r>
            <a:r>
              <a:rPr lang="ru-RU" dirty="0" smtClean="0"/>
              <a:t> </a:t>
            </a:r>
            <a:r>
              <a:rPr lang="ru-RU" dirty="0" err="1" smtClean="0"/>
              <a:t>застосовувати</a:t>
            </a:r>
            <a:r>
              <a:rPr lang="ru-RU" dirty="0" smtClean="0"/>
              <a:t> </a:t>
            </a:r>
            <a:r>
              <a:rPr lang="ru-RU" dirty="0" err="1" smtClean="0"/>
              <a:t>лінзи</a:t>
            </a:r>
            <a:r>
              <a:rPr lang="ru-RU" dirty="0" smtClean="0"/>
              <a:t>, які </a:t>
            </a:r>
            <a:r>
              <a:rPr lang="ru-RU" dirty="0" err="1" smtClean="0"/>
              <a:t>знаходяться</a:t>
            </a:r>
            <a:r>
              <a:rPr lang="ru-RU" dirty="0" smtClean="0"/>
              <a:t> в прямому </a:t>
            </a:r>
            <a:r>
              <a:rPr lang="ru-RU" dirty="0" err="1" smtClean="0"/>
              <a:t>контакті</a:t>
            </a:r>
            <a:r>
              <a:rPr lang="ru-RU" dirty="0" smtClean="0"/>
              <a:t> з </a:t>
            </a:r>
            <a:r>
              <a:rPr lang="ru-RU" dirty="0" err="1" smtClean="0"/>
              <a:t>очима</a:t>
            </a:r>
            <a:r>
              <a:rPr lang="ru-RU" dirty="0" smtClean="0"/>
              <a:t>, не нова – ще в 1508р Леонардо да </a:t>
            </a:r>
            <a:r>
              <a:rPr lang="ru-RU" dirty="0" err="1" smtClean="0"/>
              <a:t>Вінчі</a:t>
            </a:r>
            <a:r>
              <a:rPr lang="ru-RU" dirty="0" smtClean="0"/>
              <a:t> описав </a:t>
            </a:r>
            <a:r>
              <a:rPr lang="ru-RU" dirty="0" err="1" smtClean="0"/>
              <a:t>лінзу</a:t>
            </a:r>
            <a:r>
              <a:rPr lang="ru-RU" dirty="0" smtClean="0"/>
              <a:t>, яка після </a:t>
            </a:r>
            <a:r>
              <a:rPr lang="ru-RU" dirty="0" err="1" smtClean="0"/>
              <a:t>поміщення</a:t>
            </a:r>
            <a:r>
              <a:rPr lang="ru-RU" dirty="0" smtClean="0"/>
              <a:t> на око повинна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змінювати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оптичні</a:t>
            </a:r>
            <a:r>
              <a:rPr lang="ru-RU" dirty="0" smtClean="0"/>
              <a:t> </a:t>
            </a:r>
            <a:r>
              <a:rPr lang="ru-RU" dirty="0" err="1" smtClean="0"/>
              <a:t>властивості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          Але широкого </a:t>
            </a:r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контактні</a:t>
            </a:r>
            <a:r>
              <a:rPr lang="ru-RU" dirty="0" smtClean="0"/>
              <a:t> </a:t>
            </a:r>
            <a:r>
              <a:rPr lang="ru-RU" dirty="0" err="1" smtClean="0"/>
              <a:t>лінзи</a:t>
            </a:r>
            <a:r>
              <a:rPr lang="ru-RU" dirty="0" smtClean="0"/>
              <a:t> </a:t>
            </a:r>
            <a:r>
              <a:rPr lang="ru-RU" dirty="0" err="1" smtClean="0"/>
              <a:t>набули</a:t>
            </a:r>
            <a:r>
              <a:rPr lang="ru-RU" dirty="0" smtClean="0"/>
              <a:t> лише в </a:t>
            </a:r>
            <a:r>
              <a:rPr lang="ru-RU" dirty="0" err="1" smtClean="0"/>
              <a:t>кінці</a:t>
            </a:r>
            <a:r>
              <a:rPr lang="ru-RU" dirty="0" smtClean="0"/>
              <a:t> 50-х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минулого</a:t>
            </a:r>
            <a:r>
              <a:rPr lang="ru-RU" dirty="0" smtClean="0"/>
              <a:t> </a:t>
            </a:r>
            <a:r>
              <a:rPr lang="ru-RU" dirty="0" err="1" smtClean="0"/>
              <a:t>століття</a:t>
            </a:r>
            <a:r>
              <a:rPr lang="ru-RU" dirty="0" smtClean="0"/>
              <a:t>, коли </a:t>
            </a:r>
            <a:r>
              <a:rPr lang="ru-RU" dirty="0" err="1" smtClean="0"/>
              <a:t>чешський</a:t>
            </a:r>
            <a:r>
              <a:rPr lang="ru-RU" dirty="0" smtClean="0"/>
              <a:t>  учений </a:t>
            </a:r>
            <a:r>
              <a:rPr lang="ru-RU" dirty="0" err="1" smtClean="0"/>
              <a:t>Отто</a:t>
            </a:r>
            <a:r>
              <a:rPr lang="ru-RU" dirty="0" smtClean="0"/>
              <a:t> </a:t>
            </a:r>
            <a:r>
              <a:rPr lang="ru-RU" dirty="0" err="1" smtClean="0"/>
              <a:t>Віхтерле</a:t>
            </a:r>
            <a:r>
              <a:rPr lang="ru-RU" dirty="0" smtClean="0"/>
              <a:t> </a:t>
            </a:r>
            <a:r>
              <a:rPr lang="ru-RU" dirty="0" err="1" smtClean="0"/>
              <a:t>разробив</a:t>
            </a:r>
            <a:r>
              <a:rPr lang="ru-RU" dirty="0" smtClean="0"/>
              <a:t> </a:t>
            </a:r>
            <a:r>
              <a:rPr lang="ru-RU" dirty="0" err="1" smtClean="0"/>
              <a:t>полімерний</a:t>
            </a:r>
            <a:r>
              <a:rPr lang="ru-RU" dirty="0" smtClean="0"/>
              <a:t> </a:t>
            </a:r>
            <a:r>
              <a:rPr lang="ru-RU" dirty="0" err="1" smtClean="0"/>
              <a:t>гідрогель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ГЕММА</a:t>
            </a:r>
            <a:r>
              <a:rPr lang="ru-RU" dirty="0" smtClean="0"/>
              <a:t>. Цей </a:t>
            </a:r>
            <a:r>
              <a:rPr lang="ru-RU" dirty="0" err="1" smtClean="0"/>
              <a:t>полімер</a:t>
            </a:r>
            <a:r>
              <a:rPr lang="ru-RU" dirty="0" smtClean="0"/>
              <a:t>, </a:t>
            </a:r>
            <a:r>
              <a:rPr lang="ru-RU" dirty="0" err="1" smtClean="0"/>
              <a:t>здатний</a:t>
            </a:r>
            <a:r>
              <a:rPr lang="ru-RU" dirty="0" smtClean="0"/>
              <a:t> </a:t>
            </a:r>
            <a:r>
              <a:rPr lang="ru-RU" dirty="0" err="1" smtClean="0"/>
              <a:t>поглинати</a:t>
            </a:r>
            <a:r>
              <a:rPr lang="ru-RU" dirty="0" smtClean="0"/>
              <a:t> і </a:t>
            </a:r>
            <a:r>
              <a:rPr lang="ru-RU" dirty="0" err="1" smtClean="0"/>
              <a:t>пропускати</a:t>
            </a:r>
            <a:r>
              <a:rPr lang="ru-RU" dirty="0" smtClean="0"/>
              <a:t> воду.</a:t>
            </a:r>
            <a:endParaRPr lang="ru-RU" dirty="0"/>
          </a:p>
        </p:txBody>
      </p:sp>
      <p:pic>
        <p:nvPicPr>
          <p:cNvPr id="3074" name="Picture 2" descr="C:\Documents and Settings\Миша\Рабочий стол\линзи\Contact-Lens-Onli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3276600" cy="4714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429684" cy="635798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Перші</a:t>
            </a:r>
            <a:r>
              <a:rPr lang="ru-RU" dirty="0" smtClean="0"/>
              <a:t> </a:t>
            </a:r>
            <a:r>
              <a:rPr lang="ru-RU" dirty="0" err="1" smtClean="0"/>
              <a:t>контактні</a:t>
            </a:r>
            <a:r>
              <a:rPr lang="ru-RU" dirty="0" smtClean="0"/>
              <a:t> </a:t>
            </a:r>
            <a:r>
              <a:rPr lang="ru-RU" dirty="0" err="1" smtClean="0"/>
              <a:t>лінзи</a:t>
            </a:r>
            <a:r>
              <a:rPr lang="ru-RU" dirty="0" smtClean="0"/>
              <a:t> були </a:t>
            </a:r>
            <a:r>
              <a:rPr lang="ru-RU" dirty="0" err="1" smtClean="0"/>
              <a:t>достатньо</a:t>
            </a:r>
            <a:r>
              <a:rPr lang="ru-RU" dirty="0" smtClean="0"/>
              <a:t> </a:t>
            </a:r>
            <a:r>
              <a:rPr lang="ru-RU" dirty="0" err="1" smtClean="0"/>
              <a:t>товстими</a:t>
            </a:r>
            <a:r>
              <a:rPr lang="ru-RU" dirty="0" smtClean="0"/>
              <a:t>, що часто </a:t>
            </a:r>
            <a:r>
              <a:rPr lang="ru-RU" dirty="0" err="1" smtClean="0"/>
              <a:t>викликало</a:t>
            </a:r>
            <a:r>
              <a:rPr lang="ru-RU" dirty="0" smtClean="0"/>
              <a:t> </a:t>
            </a:r>
            <a:r>
              <a:rPr lang="ru-RU" dirty="0" err="1" smtClean="0"/>
              <a:t>викривлення</a:t>
            </a:r>
            <a:r>
              <a:rPr lang="ru-RU" dirty="0" smtClean="0"/>
              <a:t> </a:t>
            </a:r>
            <a:r>
              <a:rPr lang="ru-RU" dirty="0" err="1" smtClean="0"/>
              <a:t>зорового</a:t>
            </a:r>
            <a:r>
              <a:rPr lang="ru-RU" dirty="0" smtClean="0"/>
              <a:t> </a:t>
            </a:r>
            <a:r>
              <a:rPr lang="ru-RU" dirty="0" err="1" smtClean="0"/>
              <a:t>сприйняття</a:t>
            </a:r>
            <a:r>
              <a:rPr lang="ru-RU" dirty="0" smtClean="0"/>
              <a:t>. Але в наш час контактна </a:t>
            </a:r>
            <a:r>
              <a:rPr lang="ru-RU" dirty="0" err="1" smtClean="0"/>
              <a:t>лінза</a:t>
            </a:r>
            <a:r>
              <a:rPr lang="ru-RU" dirty="0" smtClean="0"/>
              <a:t> </a:t>
            </a:r>
            <a:r>
              <a:rPr lang="ru-RU" dirty="0" err="1" smtClean="0"/>
              <a:t>представляє</a:t>
            </a:r>
            <a:r>
              <a:rPr lang="ru-RU" dirty="0" smtClean="0"/>
              <a:t> собою </a:t>
            </a:r>
            <a:r>
              <a:rPr lang="ru-RU" dirty="0" err="1" smtClean="0"/>
              <a:t>тоненьку</a:t>
            </a:r>
            <a:r>
              <a:rPr lang="ru-RU" dirty="0" smtClean="0"/>
              <a:t> </a:t>
            </a:r>
            <a:r>
              <a:rPr lang="ru-RU" dirty="0" err="1" smtClean="0"/>
              <a:t>прозору</a:t>
            </a:r>
            <a:r>
              <a:rPr lang="ru-RU" dirty="0" smtClean="0"/>
              <a:t> сферу, яка після </a:t>
            </a:r>
            <a:r>
              <a:rPr lang="ru-RU" dirty="0" err="1" smtClean="0"/>
              <a:t>накладання</a:t>
            </a:r>
            <a:r>
              <a:rPr lang="ru-RU" dirty="0" smtClean="0"/>
              <a:t> на око практично </a:t>
            </a:r>
            <a:r>
              <a:rPr lang="ru-RU" dirty="0" err="1" smtClean="0"/>
              <a:t>непомітна</a:t>
            </a:r>
            <a:r>
              <a:rPr lang="ru-RU" dirty="0" smtClean="0"/>
              <a:t> і </a:t>
            </a:r>
            <a:r>
              <a:rPr lang="ru-RU" dirty="0" err="1" smtClean="0"/>
              <a:t>відчувається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наявність</a:t>
            </a:r>
            <a:r>
              <a:rPr lang="ru-RU" dirty="0" smtClean="0"/>
              <a:t> лише на </a:t>
            </a:r>
            <a:r>
              <a:rPr lang="ru-RU" dirty="0" err="1" smtClean="0"/>
              <a:t>протязі</a:t>
            </a:r>
            <a:r>
              <a:rPr lang="ru-RU" dirty="0" smtClean="0"/>
              <a:t> 1 </a:t>
            </a:r>
            <a:r>
              <a:rPr lang="ru-RU" dirty="0" err="1" smtClean="0"/>
              <a:t>тижня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</a:t>
            </a:r>
            <a:r>
              <a:rPr lang="ru-RU" i="1" dirty="0" err="1" smtClean="0">
                <a:solidFill>
                  <a:srgbClr val="FF0000"/>
                </a:solidFill>
              </a:rPr>
              <a:t>Порівняно</a:t>
            </a:r>
            <a:r>
              <a:rPr lang="ru-RU" i="1" dirty="0" smtClean="0">
                <a:solidFill>
                  <a:srgbClr val="FF0000"/>
                </a:solidFill>
              </a:rPr>
              <a:t> з окулярами, </a:t>
            </a:r>
            <a:r>
              <a:rPr lang="ru-RU" i="1" dirty="0" err="1" smtClean="0">
                <a:solidFill>
                  <a:srgbClr val="FF0000"/>
                </a:solidFill>
              </a:rPr>
              <a:t>контактні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лінзи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мають</a:t>
            </a:r>
            <a:r>
              <a:rPr lang="ru-RU" i="1" dirty="0" smtClean="0">
                <a:solidFill>
                  <a:srgbClr val="FF0000"/>
                </a:solidFill>
              </a:rPr>
              <a:t> ряд </a:t>
            </a:r>
            <a:r>
              <a:rPr lang="ru-RU" i="1" dirty="0" err="1" smtClean="0">
                <a:solidFill>
                  <a:srgbClr val="FF0000"/>
                </a:solidFill>
              </a:rPr>
              <a:t>переваг</a:t>
            </a:r>
            <a:r>
              <a:rPr lang="ru-RU" i="1" dirty="0" smtClean="0">
                <a:solidFill>
                  <a:srgbClr val="FF0000"/>
                </a:solidFill>
              </a:rPr>
              <a:t>: 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>
                <a:solidFill>
                  <a:srgbClr val="FF0000"/>
                </a:solidFill>
              </a:rPr>
              <a:t>•</a:t>
            </a:r>
            <a:r>
              <a:rPr lang="ru-RU" dirty="0" smtClean="0"/>
              <a:t> вони </a:t>
            </a:r>
            <a:r>
              <a:rPr lang="ru-RU" dirty="0" err="1" smtClean="0"/>
              <a:t>непомітні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>
                <a:solidFill>
                  <a:srgbClr val="FF0000"/>
                </a:solidFill>
              </a:rPr>
              <a:t>•</a:t>
            </a:r>
            <a:r>
              <a:rPr lang="ru-RU" dirty="0" smtClean="0"/>
              <a:t> не </a:t>
            </a:r>
            <a:r>
              <a:rPr lang="ru-RU" dirty="0" err="1" smtClean="0"/>
              <a:t>обмежують</a:t>
            </a:r>
            <a:r>
              <a:rPr lang="ru-RU" dirty="0" smtClean="0"/>
              <a:t> поле </a:t>
            </a:r>
            <a:r>
              <a:rPr lang="ru-RU" dirty="0" err="1" smtClean="0"/>
              <a:t>зору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>
                <a:solidFill>
                  <a:srgbClr val="FF0000"/>
                </a:solidFill>
              </a:rPr>
              <a:t>• </a:t>
            </a:r>
            <a:r>
              <a:rPr lang="ru-RU" dirty="0" err="1" smtClean="0"/>
              <a:t>разширюють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заняття</a:t>
            </a:r>
            <a:r>
              <a:rPr lang="ru-RU" dirty="0" smtClean="0"/>
              <a:t> спортом;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• </a:t>
            </a:r>
            <a:r>
              <a:rPr lang="ru-RU" dirty="0" err="1" smtClean="0"/>
              <a:t>дозволяють</a:t>
            </a:r>
            <a:r>
              <a:rPr lang="ru-RU" dirty="0" smtClean="0"/>
              <a:t> </a:t>
            </a:r>
            <a:r>
              <a:rPr lang="ru-RU" dirty="0" err="1" smtClean="0"/>
              <a:t>людині</a:t>
            </a:r>
            <a:r>
              <a:rPr lang="ru-RU" dirty="0" smtClean="0"/>
              <a:t> вести 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активний</a:t>
            </a:r>
            <a:r>
              <a:rPr lang="ru-RU" dirty="0" smtClean="0"/>
              <a:t> </a:t>
            </a:r>
            <a:r>
              <a:rPr lang="ru-RU" dirty="0" err="1" smtClean="0"/>
              <a:t>спосіб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без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будя-яких</a:t>
            </a:r>
            <a:r>
              <a:rPr lang="ru-RU" dirty="0" smtClean="0"/>
              <a:t> </a:t>
            </a:r>
            <a:r>
              <a:rPr lang="ru-RU" dirty="0" err="1" smtClean="0"/>
              <a:t>обмерень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C:\Documents and Settings\Миша\Рабочий стол\линзи\linz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857496"/>
            <a:ext cx="3063884" cy="3743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643182"/>
            <a:ext cx="5086360" cy="4572000"/>
          </a:xfrm>
        </p:spPr>
        <p:txBody>
          <a:bodyPr/>
          <a:lstStyle/>
          <a:p>
            <a:r>
              <a:rPr lang="ru-RU" dirty="0" err="1" smtClean="0"/>
              <a:t>Карнавальні</a:t>
            </a:r>
            <a:r>
              <a:rPr lang="ru-RU" dirty="0" smtClean="0"/>
              <a:t> </a:t>
            </a:r>
            <a:r>
              <a:rPr lang="ru-RU" dirty="0" err="1" smtClean="0"/>
              <a:t>линзи</a:t>
            </a:r>
            <a:r>
              <a:rPr lang="ru-RU" dirty="0" smtClean="0"/>
              <a:t> </a:t>
            </a:r>
            <a:r>
              <a:rPr lang="ru-RU" dirty="0" err="1" smtClean="0"/>
              <a:t>придають</a:t>
            </a:r>
            <a:r>
              <a:rPr lang="ru-RU" dirty="0" smtClean="0"/>
              <a:t> очам </a:t>
            </a:r>
            <a:r>
              <a:rPr lang="ru-RU" dirty="0" err="1" smtClean="0"/>
              <a:t>незвичайний</a:t>
            </a:r>
            <a:r>
              <a:rPr lang="ru-RU" dirty="0" smtClean="0"/>
              <a:t> </a:t>
            </a:r>
            <a:r>
              <a:rPr lang="ru-RU" dirty="0" err="1" smtClean="0"/>
              <a:t>вигляд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     Це </a:t>
            </a:r>
            <a:r>
              <a:rPr lang="ru-RU" dirty="0" err="1" smtClean="0"/>
              <a:t>лінзи</a:t>
            </a:r>
            <a:r>
              <a:rPr lang="ru-RU" dirty="0" smtClean="0"/>
              <a:t> з </a:t>
            </a:r>
            <a:r>
              <a:rPr lang="ru-RU" dirty="0" err="1" smtClean="0"/>
              <a:t>незвичайним</a:t>
            </a:r>
            <a:r>
              <a:rPr lang="ru-RU" dirty="0" smtClean="0"/>
              <a:t> </a:t>
            </a:r>
            <a:r>
              <a:rPr lang="ru-RU" dirty="0" err="1" smtClean="0"/>
              <a:t>малюнком</a:t>
            </a:r>
            <a:r>
              <a:rPr lang="ru-RU" dirty="0" smtClean="0"/>
              <a:t> для людей, які </a:t>
            </a:r>
            <a:r>
              <a:rPr lang="ru-RU" dirty="0" err="1" smtClean="0"/>
              <a:t>люблять</a:t>
            </a:r>
            <a:r>
              <a:rPr lang="ru-RU" dirty="0" smtClean="0"/>
              <a:t> </a:t>
            </a:r>
            <a:r>
              <a:rPr lang="ru-RU" dirty="0" err="1" smtClean="0"/>
              <a:t>повеселитися</a:t>
            </a:r>
            <a:r>
              <a:rPr lang="ru-RU" dirty="0" smtClean="0"/>
              <a:t> з </a:t>
            </a:r>
            <a:r>
              <a:rPr lang="ru-RU" dirty="0" err="1" smtClean="0"/>
              <a:t>фантазієй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214290"/>
            <a:ext cx="478634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err="1" smtClean="0">
                <a:ln/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Карнавальн</a:t>
            </a:r>
            <a:r>
              <a:rPr lang="uk-UA" sz="6000" b="1" dirty="0" smtClean="0">
                <a:ln/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і лінзи</a:t>
            </a:r>
            <a:endParaRPr lang="ru-RU" sz="6000" b="1" cap="none" spc="0" dirty="0">
              <a:ln/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6" name="Picture 2" descr="C:\Documents and Settings\Миша\Рабочий стол\линзи\okvision_fusion_crazy_soccer_ball_th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1285860"/>
            <a:ext cx="1143000" cy="1009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Documents and Settings\Миша\Рабочий стол\линзи\okvision_fusion_crazy_smile_th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2428868"/>
            <a:ext cx="1143000" cy="1009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Documents and Settings\Миша\Рабочий стол\линзи\okvision_fusion_crazy_dollar_green_th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3500438"/>
            <a:ext cx="1143000" cy="1009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C:\Documents and Settings\Миша\Рабочий стол\линзи\karnavalnye-linz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523978" cy="1142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72396" y="4572008"/>
            <a:ext cx="1143000" cy="1009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29520" y="214290"/>
            <a:ext cx="1143000" cy="1009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86512" y="5572140"/>
            <a:ext cx="1143000" cy="1009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1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8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3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8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30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80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300"/>
                            </p:stCondLst>
                            <p:childTnLst>
                              <p:par>
                                <p:cTn id="5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500034" y="1643050"/>
            <a:ext cx="7000924" cy="50006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err="1" smtClean="0"/>
              <a:t>Німецькі</a:t>
            </a:r>
            <a:r>
              <a:rPr lang="ru-RU" sz="2800" dirty="0" smtClean="0"/>
              <a:t>  </a:t>
            </a:r>
            <a:r>
              <a:rPr lang="ru-RU" sz="2800" dirty="0" err="1" smtClean="0"/>
              <a:t>офтальмохірурги</a:t>
            </a:r>
            <a:r>
              <a:rPr lang="ru-RU" sz="2800" dirty="0" smtClean="0"/>
              <a:t> </a:t>
            </a:r>
          </a:p>
          <a:p>
            <a:pPr>
              <a:buNone/>
            </a:pPr>
            <a:r>
              <a:rPr lang="ru-RU" sz="2800" dirty="0" err="1" smtClean="0"/>
              <a:t>проводять</a:t>
            </a:r>
            <a:r>
              <a:rPr lang="ru-RU" sz="2800" dirty="0" smtClean="0"/>
              <a:t> </a:t>
            </a:r>
            <a:r>
              <a:rPr lang="ru-RU" sz="2800" dirty="0" err="1" smtClean="0"/>
              <a:t>унікальні</a:t>
            </a:r>
            <a:r>
              <a:rPr lang="ru-RU" sz="2800" dirty="0" smtClean="0"/>
              <a:t> </a:t>
            </a:r>
          </a:p>
          <a:p>
            <a:pPr>
              <a:buNone/>
            </a:pPr>
            <a:r>
              <a:rPr lang="ru-RU" sz="2800" dirty="0" err="1" smtClean="0"/>
              <a:t>операції</a:t>
            </a:r>
            <a:r>
              <a:rPr lang="ru-RU" sz="2800" dirty="0" smtClean="0"/>
              <a:t>. Вони  </a:t>
            </a:r>
            <a:r>
              <a:rPr lang="ru-RU" sz="2800" dirty="0" err="1" smtClean="0"/>
              <a:t>вживляють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</a:t>
            </a:r>
            <a:r>
              <a:rPr lang="ru-RU" sz="2800" dirty="0" err="1" smtClean="0"/>
              <a:t>штучні</a:t>
            </a:r>
            <a:r>
              <a:rPr lang="ru-RU" sz="2800" dirty="0" smtClean="0"/>
              <a:t>  </a:t>
            </a:r>
            <a:r>
              <a:rPr lang="ru-RU" sz="2800" dirty="0" err="1" smtClean="0"/>
              <a:t>кришталики</a:t>
            </a:r>
            <a:r>
              <a:rPr lang="ru-RU" sz="2800" dirty="0" smtClean="0"/>
              <a:t>… котам,</a:t>
            </a:r>
          </a:p>
          <a:p>
            <a:pPr>
              <a:buNone/>
            </a:pPr>
            <a:r>
              <a:rPr lang="ru-RU" sz="2800" dirty="0" smtClean="0"/>
              <a:t>собакам і коням. Ними </a:t>
            </a:r>
            <a:r>
              <a:rPr lang="ru-RU" sz="2800" dirty="0" err="1" smtClean="0"/>
              <a:t>вже</a:t>
            </a:r>
            <a:r>
              <a:rPr lang="ru-RU" sz="2800" dirty="0" smtClean="0"/>
              <a:t> </a:t>
            </a:r>
          </a:p>
          <a:p>
            <a:pPr>
              <a:buNone/>
            </a:pPr>
            <a:r>
              <a:rPr lang="ru-RU" sz="2800" dirty="0" err="1" smtClean="0"/>
              <a:t>розроблені</a:t>
            </a:r>
            <a:r>
              <a:rPr lang="ru-RU" sz="2800" dirty="0" smtClean="0"/>
              <a:t>  </a:t>
            </a:r>
            <a:r>
              <a:rPr lang="ru-RU" sz="2800" dirty="0" err="1" smtClean="0"/>
              <a:t>імплантанти</a:t>
            </a:r>
            <a:r>
              <a:rPr lang="ru-RU" sz="2800" dirty="0" smtClean="0"/>
              <a:t> </a:t>
            </a:r>
          </a:p>
          <a:p>
            <a:pPr>
              <a:buNone/>
            </a:pPr>
            <a:r>
              <a:rPr lang="ru-RU" sz="2800" dirty="0" smtClean="0"/>
              <a:t>для </a:t>
            </a:r>
            <a:r>
              <a:rPr lang="ru-RU" sz="2800" dirty="0" err="1" smtClean="0"/>
              <a:t>тигрів</a:t>
            </a:r>
            <a:r>
              <a:rPr lang="ru-RU" sz="2800" dirty="0" smtClean="0"/>
              <a:t>,  </a:t>
            </a:r>
            <a:r>
              <a:rPr lang="ru-RU" sz="2800" dirty="0" err="1" smtClean="0"/>
              <a:t>жирафів</a:t>
            </a:r>
            <a:r>
              <a:rPr lang="ru-RU" sz="2800" dirty="0" smtClean="0"/>
              <a:t>, </a:t>
            </a:r>
            <a:r>
              <a:rPr lang="ru-RU" sz="2800" dirty="0" err="1" smtClean="0"/>
              <a:t>левів</a:t>
            </a:r>
            <a:r>
              <a:rPr lang="ru-RU" sz="2800" dirty="0" smtClean="0"/>
              <a:t> і </a:t>
            </a:r>
          </a:p>
          <a:p>
            <a:pPr>
              <a:buNone/>
            </a:pPr>
            <a:r>
              <a:rPr lang="ru-RU" sz="2800" dirty="0" err="1" smtClean="0"/>
              <a:t>ведмедів</a:t>
            </a:r>
            <a:r>
              <a:rPr lang="ru-RU" sz="2800" dirty="0" smtClean="0"/>
              <a:t>, </a:t>
            </a:r>
            <a:r>
              <a:rPr lang="ru-RU" sz="2800" dirty="0" err="1" smtClean="0"/>
              <a:t>страждаючих</a:t>
            </a:r>
            <a:r>
              <a:rPr lang="ru-RU" sz="2800" dirty="0" smtClean="0"/>
              <a:t> </a:t>
            </a:r>
          </a:p>
          <a:p>
            <a:pPr>
              <a:buNone/>
            </a:pPr>
            <a:r>
              <a:rPr lang="ru-RU" sz="2800" dirty="0" smtClean="0"/>
              <a:t>катарактою.</a:t>
            </a:r>
            <a:endParaRPr lang="ru-RU" sz="2800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5072066" y="5786454"/>
            <a:ext cx="3143272" cy="7033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      </a:t>
            </a:r>
            <a:r>
              <a:rPr lang="uk-UA" sz="1300" dirty="0" smtClean="0"/>
              <a:t>Штучний кришталик для коня (зліва) для кота (справа)</a:t>
            </a:r>
            <a:endParaRPr lang="ru-RU" sz="13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285728"/>
            <a:ext cx="68109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Лінзи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для </a:t>
            </a:r>
            <a:r>
              <a:rPr lang="ru-RU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тварин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074" name="Picture 2" descr="C:\Documents and Settings\Миша\Рабочий стол\линзи\0,,4963014_4,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285860"/>
            <a:ext cx="2857520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571876"/>
            <a:ext cx="2857520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1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5857884" cy="5214974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Мрієте</a:t>
            </a:r>
            <a:r>
              <a:rPr lang="ru-RU" dirty="0" smtClean="0"/>
              <a:t> про </a:t>
            </a:r>
            <a:r>
              <a:rPr lang="ru-RU" dirty="0" err="1" smtClean="0"/>
              <a:t>нову</a:t>
            </a:r>
            <a:r>
              <a:rPr lang="ru-RU" dirty="0" smtClean="0"/>
              <a:t> </a:t>
            </a:r>
            <a:r>
              <a:rPr lang="ru-RU" dirty="0" err="1" smtClean="0"/>
              <a:t>незвичайну</a:t>
            </a:r>
            <a:r>
              <a:rPr lang="ru-RU" dirty="0" smtClean="0"/>
              <a:t> люстру?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створили. Люстра </a:t>
            </a:r>
            <a:r>
              <a:rPr lang="ru-RU" dirty="0" err="1" smtClean="0"/>
              <a:t>виготовлена</a:t>
            </a:r>
            <a:r>
              <a:rPr lang="ru-RU" dirty="0" smtClean="0"/>
              <a:t> із </a:t>
            </a:r>
            <a:r>
              <a:rPr lang="ru-RU" dirty="0" err="1" smtClean="0"/>
              <a:t>високоякісних</a:t>
            </a:r>
            <a:r>
              <a:rPr lang="ru-RU" dirty="0" smtClean="0"/>
              <a:t> </a:t>
            </a:r>
            <a:r>
              <a:rPr lang="ru-RU" dirty="0" err="1" smtClean="0"/>
              <a:t>матеріалів</a:t>
            </a:r>
            <a:r>
              <a:rPr lang="ru-RU" dirty="0" smtClean="0"/>
              <a:t>. </a:t>
            </a:r>
            <a:r>
              <a:rPr lang="ru-RU" dirty="0" err="1" smtClean="0"/>
              <a:t>Здається</a:t>
            </a:r>
            <a:r>
              <a:rPr lang="ru-RU" dirty="0" smtClean="0"/>
              <a:t>, що вона </a:t>
            </a:r>
            <a:r>
              <a:rPr lang="ru-RU" dirty="0" err="1" smtClean="0"/>
              <a:t>складається</a:t>
            </a:r>
            <a:r>
              <a:rPr lang="ru-RU" dirty="0" smtClean="0"/>
              <a:t> із </a:t>
            </a:r>
            <a:r>
              <a:rPr lang="ru-RU" dirty="0" err="1" smtClean="0"/>
              <a:t>великої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кришталевих</a:t>
            </a:r>
            <a:r>
              <a:rPr lang="ru-RU" dirty="0" smtClean="0"/>
              <a:t> пластин. В </a:t>
            </a:r>
            <a:r>
              <a:rPr lang="ru-RU" dirty="0" err="1" smtClean="0"/>
              <a:t>конструкції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полікарбонатні</a:t>
            </a:r>
            <a:r>
              <a:rPr lang="ru-RU" dirty="0" smtClean="0"/>
              <a:t> </a:t>
            </a:r>
            <a:r>
              <a:rPr lang="ru-RU" dirty="0" err="1" smtClean="0"/>
              <a:t>лінзи</a:t>
            </a:r>
            <a:r>
              <a:rPr lang="ru-RU" dirty="0" smtClean="0"/>
              <a:t>.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внутрішня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включає</a:t>
            </a:r>
            <a:r>
              <a:rPr lang="ru-RU" dirty="0" smtClean="0"/>
              <a:t> в себе </a:t>
            </a:r>
            <a:r>
              <a:rPr lang="ru-RU" dirty="0" err="1" smtClean="0"/>
              <a:t>концентричні</a:t>
            </a:r>
            <a:r>
              <a:rPr lang="ru-RU" dirty="0" smtClean="0"/>
              <a:t> </a:t>
            </a:r>
            <a:r>
              <a:rPr lang="ru-RU" dirty="0" err="1" smtClean="0"/>
              <a:t>мікро-призми</a:t>
            </a:r>
            <a:r>
              <a:rPr lang="ru-RU" dirty="0" smtClean="0"/>
              <a:t>. Вони </a:t>
            </a:r>
            <a:r>
              <a:rPr lang="ru-RU" dirty="0" err="1" smtClean="0"/>
              <a:t>дозволяють</a:t>
            </a:r>
            <a:r>
              <a:rPr lang="ru-RU" dirty="0" smtClean="0"/>
              <a:t> </a:t>
            </a:r>
            <a:r>
              <a:rPr lang="ru-RU" dirty="0" err="1" smtClean="0"/>
              <a:t>зменшити</a:t>
            </a:r>
            <a:r>
              <a:rPr lang="ru-RU" dirty="0" smtClean="0"/>
              <a:t> </a:t>
            </a:r>
            <a:r>
              <a:rPr lang="ru-RU" dirty="0" err="1" smtClean="0"/>
              <a:t>світловий</a:t>
            </a:r>
            <a:r>
              <a:rPr lang="ru-RU" dirty="0" smtClean="0"/>
              <a:t> </a:t>
            </a:r>
            <a:r>
              <a:rPr lang="ru-RU" dirty="0" err="1" smtClean="0"/>
              <a:t>потік</a:t>
            </a:r>
            <a:r>
              <a:rPr lang="ru-RU" dirty="0" smtClean="0"/>
              <a:t> і </a:t>
            </a:r>
            <a:r>
              <a:rPr lang="ru-RU" dirty="0" err="1" smtClean="0"/>
              <a:t>зробити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приємним</a:t>
            </a:r>
            <a:r>
              <a:rPr lang="ru-RU" dirty="0" smtClean="0"/>
              <a:t> для очей.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28604"/>
            <a:ext cx="3238500" cy="323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57158" y="142852"/>
            <a:ext cx="62937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Незвичайна</a:t>
            </a:r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люстра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357562"/>
            <a:ext cx="3429024" cy="2976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214290"/>
            <a:ext cx="76136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Стимпанковские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очки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3" y="1857364"/>
            <a:ext cx="3060347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000496" y="1785926"/>
            <a:ext cx="492922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«Оправа» </a:t>
            </a:r>
            <a:r>
              <a:rPr lang="ru-RU" sz="2000" dirty="0" err="1" smtClean="0"/>
              <a:t>цих</a:t>
            </a:r>
            <a:r>
              <a:rPr lang="ru-RU" sz="2000" dirty="0" smtClean="0"/>
              <a:t> </a:t>
            </a:r>
            <a:r>
              <a:rPr lang="ru-RU" sz="2000" dirty="0" err="1" smtClean="0"/>
              <a:t>очків</a:t>
            </a:r>
            <a:r>
              <a:rPr lang="ru-RU" sz="2000" dirty="0" smtClean="0"/>
              <a:t> </a:t>
            </a:r>
            <a:r>
              <a:rPr lang="ru-RU" sz="2000" dirty="0" err="1" smtClean="0"/>
              <a:t>зроблена</a:t>
            </a:r>
            <a:r>
              <a:rPr lang="ru-RU" sz="2000" dirty="0" smtClean="0"/>
              <a:t> з </a:t>
            </a:r>
            <a:r>
              <a:rPr lang="ru-RU" sz="2000" dirty="0" err="1" smtClean="0"/>
              <a:t>шкіри</a:t>
            </a:r>
            <a:r>
              <a:rPr lang="ru-RU" sz="2000" dirty="0" smtClean="0"/>
              <a:t> і титана; </a:t>
            </a:r>
            <a:r>
              <a:rPr lang="ru-RU" sz="2000" dirty="0" err="1" smtClean="0"/>
              <a:t>титанові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частини</a:t>
            </a:r>
            <a:r>
              <a:rPr lang="ru-RU" sz="2000" dirty="0" smtClean="0"/>
              <a:t> </a:t>
            </a:r>
            <a:r>
              <a:rPr lang="ru-RU" sz="2000" dirty="0" err="1" smtClean="0"/>
              <a:t>додатково</a:t>
            </a:r>
            <a:r>
              <a:rPr lang="ru-RU" sz="2000" dirty="0" smtClean="0"/>
              <a:t> </a:t>
            </a:r>
            <a:r>
              <a:rPr lang="ru-RU" sz="2000" dirty="0" err="1" smtClean="0"/>
              <a:t>покриті</a:t>
            </a:r>
            <a:r>
              <a:rPr lang="ru-RU" sz="2000" dirty="0" smtClean="0"/>
              <a:t> </a:t>
            </a:r>
            <a:r>
              <a:rPr lang="ru-RU" sz="2000" dirty="0" err="1" smtClean="0"/>
              <a:t>нітридом</a:t>
            </a:r>
            <a:r>
              <a:rPr lang="ru-RU" sz="2000" dirty="0" smtClean="0"/>
              <a:t> титана для </a:t>
            </a:r>
            <a:r>
              <a:rPr lang="ru-RU" sz="2000" dirty="0" err="1" smtClean="0"/>
              <a:t>досягнення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відтіка</a:t>
            </a:r>
            <a:r>
              <a:rPr lang="ru-RU" sz="2000" dirty="0" smtClean="0"/>
              <a:t>, приближенного по </a:t>
            </a:r>
            <a:r>
              <a:rPr lang="ru-RU" sz="2000" dirty="0" err="1" smtClean="0"/>
              <a:t>кольору</a:t>
            </a:r>
            <a:r>
              <a:rPr lang="ru-RU" sz="2000" dirty="0" smtClean="0"/>
              <a:t> до </a:t>
            </a:r>
            <a:r>
              <a:rPr lang="ru-RU" sz="2000" dirty="0" err="1" smtClean="0"/>
              <a:t>міді</a:t>
            </a:r>
            <a:r>
              <a:rPr lang="ru-RU" sz="2000" dirty="0" smtClean="0"/>
              <a:t>. В середину вставлено </a:t>
            </a:r>
            <a:r>
              <a:rPr lang="ru-RU" sz="2000" dirty="0" err="1" smtClean="0"/>
              <a:t>діафрагми</a:t>
            </a:r>
            <a:r>
              <a:rPr lang="ru-RU" sz="2000" dirty="0" smtClean="0"/>
              <a:t> як  у фотоаппаратах, </a:t>
            </a:r>
            <a:r>
              <a:rPr lang="ru-RU" sz="2000" dirty="0" err="1" smtClean="0"/>
              <a:t>відкриття</a:t>
            </a:r>
            <a:r>
              <a:rPr lang="ru-RU" sz="2000" dirty="0" smtClean="0"/>
              <a:t> і </a:t>
            </a:r>
            <a:r>
              <a:rPr lang="ru-RU" sz="2000" dirty="0" err="1" smtClean="0"/>
              <a:t>закриття</a:t>
            </a:r>
            <a:r>
              <a:rPr lang="ru-RU" sz="2000" dirty="0" smtClean="0"/>
              <a:t> </a:t>
            </a:r>
            <a:r>
              <a:rPr lang="ru-RU" sz="2000" dirty="0" err="1" smtClean="0"/>
              <a:t>яких</a:t>
            </a:r>
            <a:r>
              <a:rPr lang="ru-RU" sz="2000" dirty="0" smtClean="0"/>
              <a:t>  </a:t>
            </a:r>
            <a:r>
              <a:rPr lang="ru-RU" sz="2000" dirty="0" err="1" smtClean="0"/>
              <a:t>можна</a:t>
            </a:r>
            <a:r>
              <a:rPr lang="ru-RU" sz="2000" dirty="0" smtClean="0"/>
              <a:t> </a:t>
            </a:r>
            <a:r>
              <a:rPr lang="ru-RU" sz="2000" dirty="0" err="1" smtClean="0"/>
              <a:t>регулювати</a:t>
            </a:r>
            <a:r>
              <a:rPr lang="ru-RU" sz="2000" dirty="0" smtClean="0"/>
              <a:t> на </a:t>
            </a:r>
            <a:r>
              <a:rPr lang="ru-RU" sz="2000" dirty="0" err="1" smtClean="0"/>
              <a:t>кажному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оці</a:t>
            </a:r>
            <a:r>
              <a:rPr lang="ru-RU" sz="2000" dirty="0" smtClean="0"/>
              <a:t> з </a:t>
            </a:r>
            <a:r>
              <a:rPr lang="ru-RU" sz="2000" dirty="0" err="1" smtClean="0"/>
              <a:t>допомогою</a:t>
            </a:r>
            <a:r>
              <a:rPr lang="ru-RU" sz="2000" dirty="0" smtClean="0"/>
              <a:t> </a:t>
            </a:r>
            <a:r>
              <a:rPr lang="ru-RU" sz="2000" dirty="0" err="1" smtClean="0"/>
              <a:t>спеціального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слайдер-механізма</a:t>
            </a:r>
            <a:r>
              <a:rPr lang="ru-RU" sz="2000" dirty="0" smtClean="0"/>
              <a:t>. А </a:t>
            </a:r>
            <a:r>
              <a:rPr lang="ru-RU" sz="2000" dirty="0" err="1" smtClean="0"/>
              <a:t>самі</a:t>
            </a:r>
            <a:r>
              <a:rPr lang="ru-RU" sz="2000" dirty="0" smtClean="0"/>
              <a:t> </a:t>
            </a:r>
            <a:r>
              <a:rPr lang="ru-RU" sz="2000" dirty="0" err="1" smtClean="0"/>
              <a:t>лінзи</a:t>
            </a:r>
            <a:r>
              <a:rPr lang="ru-RU" sz="2000" dirty="0" smtClean="0"/>
              <a:t> </a:t>
            </a:r>
            <a:r>
              <a:rPr lang="ru-RU" sz="2000" dirty="0" err="1" smtClean="0"/>
              <a:t>являються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фотохроматичними</a:t>
            </a:r>
            <a:r>
              <a:rPr lang="ru-RU" sz="2000" dirty="0" smtClean="0"/>
              <a:t>, так що на яркому світлі вони </a:t>
            </a:r>
            <a:r>
              <a:rPr lang="ru-RU" sz="2000" dirty="0" err="1" smtClean="0"/>
              <a:t>будуть</a:t>
            </a:r>
            <a:r>
              <a:rPr lang="ru-RU" sz="2000" dirty="0" smtClean="0"/>
              <a:t> </a:t>
            </a:r>
            <a:r>
              <a:rPr lang="ru-RU" sz="2000" dirty="0" err="1" smtClean="0"/>
              <a:t>затемнятися</a:t>
            </a:r>
            <a:r>
              <a:rPr lang="ru-RU" sz="2000" dirty="0" smtClean="0"/>
              <a:t>. получилось. Эти очки создавались не на продажу и их создатель планирует их носить.</a:t>
            </a:r>
            <a:endParaRPr lang="ru-RU" sz="20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7" y="4357694"/>
            <a:ext cx="3113214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285728"/>
            <a:ext cx="742955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Роса - </a:t>
            </a:r>
            <a:r>
              <a:rPr lang="ru-RU" sz="6000" b="1" cap="all" dirty="0" err="1" smtClean="0">
                <a:ln/>
                <a:solidFill>
                  <a:schemeClr val="accent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Природні</a:t>
            </a:r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6000" b="1" cap="all" dirty="0" err="1" smtClean="0">
                <a:ln/>
                <a:solidFill>
                  <a:schemeClr val="accent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лінзи</a:t>
            </a:r>
            <a:endParaRPr lang="ru-RU" sz="6000" b="1" cap="all" dirty="0">
              <a:ln/>
              <a:solidFill>
                <a:schemeClr val="accent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147" name="Picture 3" descr="D:\Картинки\Картинки\Роса\113595_1719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357298"/>
            <a:ext cx="3000396" cy="2430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D:\Картинки\Картинки\Роса\55857397_1267445325_0_4ffb_2f5c42a7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736"/>
            <a:ext cx="2643205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D:\Картинки\Картинки\Роса\71959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143240" y="2500306"/>
            <a:ext cx="2670791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D:\Картинки\Картинки\Роса\1222160191_29829045_1217450031_1214813181_img_15033934_132_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929066"/>
            <a:ext cx="2643206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1" name="Picture 7" descr="D:\Картинки\Картинки\Роса\img_15033934_132_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4214818"/>
            <a:ext cx="2928958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6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6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6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6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6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469</TotalTime>
  <Words>467</Words>
  <Application>Microsoft Office PowerPoint</Application>
  <PresentationFormat>Экран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Метро</vt:lpstr>
      <vt:lpstr>Презентация PowerPoint</vt:lpstr>
      <vt:lpstr>Презентация PowerPoint</vt:lpstr>
      <vt:lpstr>Контактні лінзи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BEST_XP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Миша</dc:creator>
  <cp:lastModifiedBy>Admin</cp:lastModifiedBy>
  <cp:revision>48</cp:revision>
  <dcterms:created xsi:type="dcterms:W3CDTF">2011-04-02T08:00:57Z</dcterms:created>
  <dcterms:modified xsi:type="dcterms:W3CDTF">2014-06-03T13:15:12Z</dcterms:modified>
</cp:coreProperties>
</file>