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7" r:id="rId13"/>
    <p:sldId id="268" r:id="rId14"/>
    <p:sldId id="272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24" autoAdjust="0"/>
    <p:restoredTop sz="94660"/>
  </p:normalViewPr>
  <p:slideViewPr>
    <p:cSldViewPr>
      <p:cViewPr varScale="1">
        <p:scale>
          <a:sx n="75" d="100"/>
          <a:sy n="75" d="100"/>
        </p:scale>
        <p:origin x="-10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10.09.2013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OBA\Desktop\images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496944" cy="636450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C000"/>
                </a:solidFill>
              </a:rPr>
              <a:t>За що ж ми любимо фізику???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5105400"/>
            <a:ext cx="6400800" cy="1752600"/>
          </a:xfrm>
        </p:spPr>
        <p:txBody>
          <a:bodyPr/>
          <a:lstStyle/>
          <a:p>
            <a:r>
              <a:rPr lang="uk-UA" dirty="0" smtClean="0"/>
              <a:t>Юля Федун і Богдана Денисюк</a:t>
            </a:r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157815809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793507"/>
          </a:xfrm>
        </p:spPr>
        <p:txBody>
          <a:bodyPr/>
          <a:lstStyle/>
          <a:p>
            <a:r>
              <a:rPr lang="uk-UA" dirty="0" smtClean="0"/>
              <a:t>На даний момент працює вчителем у Луцькому НВК «Гімназія №14» (колись був вчителем інформатики!).</a:t>
            </a:r>
          </a:p>
          <a:p>
            <a:r>
              <a:rPr lang="uk-UA" dirty="0" smtClean="0"/>
              <a:t>В Андрія Івановича є синочок, якого звати  Ілля (2 роки).</a:t>
            </a:r>
            <a:endParaRPr lang="uk-UA" dirty="0"/>
          </a:p>
        </p:txBody>
      </p:sp>
      <p:pic>
        <p:nvPicPr>
          <p:cNvPr id="4098" name="Picture 2" descr="C:\Users\BOBA\Desktop\i8W19eXuIJ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36912"/>
            <a:ext cx="4416492" cy="33123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8303993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6696744"/>
          </a:xfrm>
        </p:spPr>
        <p:txBody>
          <a:bodyPr/>
          <a:lstStyle/>
          <a:p>
            <a:r>
              <a:rPr lang="uk-UA" dirty="0" smtClean="0"/>
              <a:t>Наш вчитель – дуже неординарна </a:t>
            </a:r>
            <a:r>
              <a:rPr lang="uk-UA" dirty="0" err="1" smtClean="0"/>
              <a:t>особистісь</a:t>
            </a:r>
            <a:r>
              <a:rPr lang="uk-UA" dirty="0" smtClean="0"/>
              <a:t>, що виявляється </a:t>
            </a:r>
            <a:r>
              <a:rPr lang="uk-UA" dirty="0" err="1" smtClean="0"/>
              <a:t>насамперд</a:t>
            </a:r>
            <a:r>
              <a:rPr lang="uk-UA" dirty="0" smtClean="0"/>
              <a:t> у тому, що він полюбив таку глибоку і філософську  науку.  І ще в нього є почуття гумору… </a:t>
            </a:r>
            <a:endParaRPr lang="uk-UA" dirty="0"/>
          </a:p>
        </p:txBody>
      </p:sp>
      <p:pic>
        <p:nvPicPr>
          <p:cNvPr id="6146" name="Picture 2" descr="D:\фізика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636912"/>
            <a:ext cx="3024336" cy="3776658"/>
          </a:xfrm>
          <a:prstGeom prst="rect">
            <a:avLst/>
          </a:prstGeom>
          <a:noFill/>
        </p:spPr>
      </p:pic>
      <p:pic>
        <p:nvPicPr>
          <p:cNvPr id="6147" name="Picture 3" descr="D:\фізика\x_6a328e9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356992"/>
            <a:ext cx="3464536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8884781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 деякі </a:t>
            </a:r>
            <a:r>
              <a:rPr lang="uk-UA" dirty="0" err="1" smtClean="0"/>
              <a:t>цікавинки</a:t>
            </a:r>
            <a:r>
              <a:rPr lang="uk-UA" dirty="0" smtClean="0"/>
              <a:t> з фізики…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ru-RU" dirty="0"/>
          </a:p>
        </p:txBody>
      </p:sp>
      <p:pic>
        <p:nvPicPr>
          <p:cNvPr id="8194" name="Picture 2" descr="D:\фізика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88840"/>
            <a:ext cx="4896544" cy="3258427"/>
          </a:xfrm>
          <a:prstGeom prst="rect">
            <a:avLst/>
          </a:prstGeom>
          <a:noFill/>
        </p:spPr>
      </p:pic>
      <p:pic>
        <p:nvPicPr>
          <p:cNvPr id="8198" name="Picture 6" descr="D:\фізика\images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501008"/>
            <a:ext cx="3456384" cy="316222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Бути глухим – не означає нічого не чути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04864"/>
            <a:ext cx="6156176" cy="5157192"/>
          </a:xfrm>
        </p:spPr>
        <p:txBody>
          <a:bodyPr>
            <a:noAutofit/>
          </a:bodyPr>
          <a:lstStyle/>
          <a:p>
            <a:pPr lvl="1"/>
            <a:r>
              <a:rPr lang="ru-RU" sz="2800" dirty="0" err="1" smtClean="0"/>
              <a:t>Більш</a:t>
            </a:r>
            <a:r>
              <a:rPr lang="ru-RU" sz="2800" dirty="0" smtClean="0"/>
              <a:t> того, </a:t>
            </a:r>
            <a:r>
              <a:rPr lang="ru-RU" sz="2800" dirty="0" err="1" smtClean="0"/>
              <a:t>глухі</a:t>
            </a:r>
            <a:r>
              <a:rPr lang="ru-RU" sz="2800" dirty="0" smtClean="0"/>
              <a:t> </a:t>
            </a:r>
            <a:r>
              <a:rPr lang="ru-RU" sz="2800" dirty="0" err="1" smtClean="0"/>
              <a:t>можуть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мати</a:t>
            </a:r>
            <a:r>
              <a:rPr lang="ru-RU" sz="2800" dirty="0" smtClean="0"/>
              <a:t> «</a:t>
            </a:r>
            <a:r>
              <a:rPr lang="ru-RU" sz="2800" dirty="0" err="1" smtClean="0"/>
              <a:t>музичний</a:t>
            </a:r>
            <a:r>
              <a:rPr lang="ru-RU" sz="2800" dirty="0" smtClean="0"/>
              <a:t> слух». Великий композитор Бетховен, </a:t>
            </a:r>
            <a:r>
              <a:rPr lang="ru-RU" sz="2800" dirty="0" err="1" smtClean="0"/>
              <a:t>наприклад</a:t>
            </a:r>
            <a:r>
              <a:rPr lang="ru-RU" sz="2800" dirty="0" smtClean="0"/>
              <a:t>, </a:t>
            </a:r>
            <a:r>
              <a:rPr lang="ru-RU" sz="2800" dirty="0" err="1" smtClean="0"/>
              <a:t>взагалі</a:t>
            </a:r>
            <a:r>
              <a:rPr lang="ru-RU" sz="2800" dirty="0" smtClean="0"/>
              <a:t> </a:t>
            </a:r>
            <a:r>
              <a:rPr lang="ru-RU" sz="2800" dirty="0" err="1" smtClean="0"/>
              <a:t>був</a:t>
            </a:r>
            <a:r>
              <a:rPr lang="ru-RU" sz="2800" dirty="0" smtClean="0"/>
              <a:t> глухим.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приставляв до роялю </a:t>
            </a:r>
            <a:r>
              <a:rPr lang="ru-RU" sz="2800" dirty="0" err="1" smtClean="0"/>
              <a:t>кінець</a:t>
            </a:r>
            <a:r>
              <a:rPr lang="ru-RU" sz="2800" dirty="0" smtClean="0"/>
              <a:t> </a:t>
            </a:r>
            <a:r>
              <a:rPr lang="ru-RU" sz="2800" dirty="0" err="1" smtClean="0"/>
              <a:t>своєї</a:t>
            </a:r>
            <a:r>
              <a:rPr lang="ru-RU" sz="2800" dirty="0" smtClean="0"/>
              <a:t> </a:t>
            </a:r>
            <a:r>
              <a:rPr lang="ru-RU" sz="2800" dirty="0" err="1" smtClean="0"/>
              <a:t>палиці</a:t>
            </a:r>
            <a:r>
              <a:rPr lang="ru-RU" sz="2800" dirty="0" smtClean="0"/>
              <a:t>, а </a:t>
            </a:r>
            <a:r>
              <a:rPr lang="ru-RU" sz="2800" dirty="0" err="1" smtClean="0"/>
              <a:t>інший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кінець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притискав</a:t>
            </a:r>
            <a:r>
              <a:rPr lang="ru-RU" sz="2800" dirty="0" smtClean="0"/>
              <a:t> до </a:t>
            </a:r>
            <a:r>
              <a:rPr lang="ru-RU" sz="2800" dirty="0" err="1" smtClean="0"/>
              <a:t>зубів</a:t>
            </a:r>
            <a:r>
              <a:rPr lang="ru-RU" sz="2800" dirty="0" smtClean="0"/>
              <a:t>. Таким чином звук доходив до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внутрішнього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вуха</a:t>
            </a:r>
            <a:r>
              <a:rPr lang="ru-RU" sz="2800" dirty="0" smtClean="0"/>
              <a:t>, яке </a:t>
            </a:r>
            <a:r>
              <a:rPr lang="ru-RU" sz="2800" dirty="0" err="1" smtClean="0"/>
              <a:t>було</a:t>
            </a:r>
            <a:r>
              <a:rPr lang="ru-RU" sz="2800" dirty="0" smtClean="0"/>
              <a:t> </a:t>
            </a:r>
            <a:r>
              <a:rPr lang="ru-RU" sz="2800" dirty="0" err="1" smtClean="0"/>
              <a:t>здоровим</a:t>
            </a:r>
            <a:r>
              <a:rPr lang="ru-RU" sz="2800" dirty="0" smtClean="0"/>
              <a:t>.</a:t>
            </a:r>
            <a:r>
              <a:rPr lang="uk-UA" sz="2800" dirty="0" smtClean="0"/>
              <a:t> </a:t>
            </a:r>
            <a:endParaRPr lang="ru-RU" sz="2800" dirty="0"/>
          </a:p>
        </p:txBody>
      </p:sp>
      <p:pic>
        <p:nvPicPr>
          <p:cNvPr id="5" name="Picture 5" descr="D:\фізика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484784"/>
            <a:ext cx="2987824" cy="2024716"/>
          </a:xfrm>
          <a:prstGeom prst="rect">
            <a:avLst/>
          </a:prstGeom>
          <a:noFill/>
        </p:spPr>
      </p:pic>
      <p:pic>
        <p:nvPicPr>
          <p:cNvPr id="7" name="Picture 2" descr="D:\фізика\images (1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3789040"/>
            <a:ext cx="2736304" cy="27363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143000"/>
          </a:xfrm>
        </p:spPr>
        <p:txBody>
          <a:bodyPr/>
          <a:lstStyle/>
          <a:p>
            <a:r>
              <a:rPr lang="uk-UA" dirty="0" smtClean="0"/>
              <a:t>               Інфразвук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r>
              <a:rPr lang="ru-RU" dirty="0" err="1" smtClean="0"/>
              <a:t>Інфразвук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звукові</a:t>
            </a:r>
            <a:r>
              <a:rPr lang="ru-RU" dirty="0" smtClean="0"/>
              <a:t> </a:t>
            </a:r>
            <a:r>
              <a:rPr lang="ru-RU" dirty="0" err="1" smtClean="0"/>
              <a:t>коливання</a:t>
            </a:r>
            <a:r>
              <a:rPr lang="ru-RU" dirty="0" smtClean="0"/>
              <a:t> частотою </a:t>
            </a:r>
            <a:r>
              <a:rPr lang="ru-RU" dirty="0" err="1" smtClean="0"/>
              <a:t>менше</a:t>
            </a:r>
            <a:r>
              <a:rPr lang="ru-RU" dirty="0" smtClean="0"/>
              <a:t> 16 Гц.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інфразвуки</a:t>
            </a:r>
            <a:r>
              <a:rPr lang="ru-RU" dirty="0" smtClean="0"/>
              <a:t>, прекрасно </a:t>
            </a:r>
            <a:r>
              <a:rPr lang="ru-RU" dirty="0" err="1" smtClean="0"/>
              <a:t>поширюючись</a:t>
            </a:r>
            <a:r>
              <a:rPr lang="ru-RU" dirty="0" smtClean="0"/>
              <a:t> у </a:t>
            </a:r>
            <a:r>
              <a:rPr lang="ru-RU" dirty="0" err="1" smtClean="0"/>
              <a:t>воді</a:t>
            </a:r>
            <a:r>
              <a:rPr lang="ru-RU" dirty="0" smtClean="0"/>
              <a:t>, </a:t>
            </a:r>
            <a:r>
              <a:rPr lang="ru-RU" dirty="0" err="1" smtClean="0"/>
              <a:t>допомагають</a:t>
            </a:r>
            <a:r>
              <a:rPr lang="ru-RU" dirty="0" smtClean="0"/>
              <a:t> китам та </a:t>
            </a:r>
            <a:r>
              <a:rPr lang="ru-RU" dirty="0" err="1" smtClean="0"/>
              <a:t>іншим</a:t>
            </a:r>
            <a:r>
              <a:rPr lang="ru-RU" dirty="0" smtClean="0"/>
              <a:t> </a:t>
            </a:r>
            <a:r>
              <a:rPr lang="ru-RU" dirty="0" err="1" smtClean="0"/>
              <a:t>морським</a:t>
            </a:r>
            <a:r>
              <a:rPr lang="ru-RU" dirty="0" smtClean="0"/>
              <a:t> </a:t>
            </a:r>
            <a:r>
              <a:rPr lang="ru-RU" dirty="0" err="1" smtClean="0"/>
              <a:t>тваринам</a:t>
            </a:r>
            <a:r>
              <a:rPr lang="ru-RU" dirty="0" smtClean="0"/>
              <a:t> </a:t>
            </a:r>
            <a:r>
              <a:rPr lang="ru-RU" dirty="0" err="1" smtClean="0"/>
              <a:t>орієнтуватися</a:t>
            </a:r>
            <a:r>
              <a:rPr lang="ru-RU" dirty="0" smtClean="0"/>
              <a:t> в </a:t>
            </a:r>
            <a:r>
              <a:rPr lang="ru-RU" dirty="0" err="1" smtClean="0"/>
              <a:t>товщі</a:t>
            </a:r>
            <a:r>
              <a:rPr lang="ru-RU" dirty="0" smtClean="0"/>
              <a:t> води. Для </a:t>
            </a:r>
            <a:r>
              <a:rPr lang="ru-RU" dirty="0" err="1" smtClean="0"/>
              <a:t>інфразвуку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перешкодою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сотні</a:t>
            </a:r>
            <a:r>
              <a:rPr lang="ru-RU" dirty="0" smtClean="0"/>
              <a:t> </a:t>
            </a:r>
            <a:r>
              <a:rPr lang="ru-RU" dirty="0" err="1" smtClean="0"/>
              <a:t>кілометрів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2291" name="Picture 3" descr="D:\фізика\raskoffaequor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149080"/>
            <a:ext cx="2808312" cy="210724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576064"/>
          </a:xfrm>
        </p:spPr>
        <p:txBody>
          <a:bodyPr>
            <a:noAutofit/>
          </a:bodyPr>
          <a:lstStyle/>
          <a:p>
            <a:r>
              <a:rPr lang="uk-UA" sz="3200" dirty="0" smtClean="0"/>
              <a:t> Що важить більше: їжа, яку людина споживає протягом доби чи повітря, яке вона вдихає?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36504"/>
          </a:xfrm>
        </p:spPr>
        <p:txBody>
          <a:bodyPr>
            <a:normAutofit/>
          </a:bodyPr>
          <a:lstStyle/>
          <a:p>
            <a:r>
              <a:rPr lang="uk-UA" dirty="0" smtClean="0"/>
              <a:t> </a:t>
            </a:r>
            <a:r>
              <a:rPr lang="ru-RU" dirty="0" smtClean="0"/>
              <a:t>Вагу </a:t>
            </a:r>
            <a:r>
              <a:rPr lang="ru-RU" dirty="0" err="1" smtClean="0"/>
              <a:t>повітря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вдихається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видихається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доби</a:t>
            </a:r>
            <a:r>
              <a:rPr lang="ru-RU" dirty="0" smtClean="0"/>
              <a:t>, </a:t>
            </a:r>
            <a:r>
              <a:rPr lang="ru-RU" dirty="0" err="1" smtClean="0"/>
              <a:t>підрахувати</a:t>
            </a:r>
            <a:r>
              <a:rPr lang="ru-RU" dirty="0" smtClean="0"/>
              <a:t> нескладно. При кожному </a:t>
            </a:r>
            <a:r>
              <a:rPr lang="ru-RU" dirty="0" err="1" smtClean="0"/>
              <a:t>вдиху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вводить в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легені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</a:t>
            </a:r>
            <a:r>
              <a:rPr lang="ru-RU" dirty="0" err="1" smtClean="0"/>
              <a:t>півлітра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. </a:t>
            </a:r>
            <a:r>
              <a:rPr lang="ru-RU" dirty="0" err="1" smtClean="0"/>
              <a:t>Робиться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в </a:t>
            </a:r>
            <a:r>
              <a:rPr lang="ru-RU" dirty="0" err="1" smtClean="0"/>
              <a:t>середньому</a:t>
            </a:r>
            <a:r>
              <a:rPr lang="ru-RU" dirty="0" smtClean="0"/>
              <a:t> 16 </a:t>
            </a:r>
            <a:r>
              <a:rPr lang="ru-RU" dirty="0" err="1" smtClean="0"/>
              <a:t>разів</a:t>
            </a:r>
            <a:r>
              <a:rPr lang="ru-RU" dirty="0" smtClean="0"/>
              <a:t> на </a:t>
            </a:r>
            <a:r>
              <a:rPr lang="ru-RU" dirty="0" err="1" smtClean="0"/>
              <a:t>хвилину</a:t>
            </a:r>
            <a:r>
              <a:rPr lang="ru-RU" dirty="0" smtClean="0"/>
              <a:t>. Значить, за одну </a:t>
            </a:r>
            <a:r>
              <a:rPr lang="ru-RU" dirty="0" err="1" smtClean="0"/>
              <a:t>хвилину</a:t>
            </a:r>
            <a:r>
              <a:rPr lang="ru-RU" dirty="0" smtClean="0"/>
              <a:t> в </a:t>
            </a:r>
            <a:r>
              <a:rPr lang="ru-RU" dirty="0" err="1" smtClean="0"/>
              <a:t>тілі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встигає</a:t>
            </a:r>
            <a:r>
              <a:rPr lang="ru-RU" dirty="0" smtClean="0"/>
              <a:t> </a:t>
            </a:r>
            <a:r>
              <a:rPr lang="ru-RU" dirty="0" err="1" smtClean="0"/>
              <a:t>побувати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8 </a:t>
            </a:r>
            <a:r>
              <a:rPr lang="ru-RU" dirty="0" err="1" smtClean="0"/>
              <a:t>літрів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. У годину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складає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480 </a:t>
            </a:r>
            <a:r>
              <a:rPr lang="ru-RU" dirty="0" err="1" smtClean="0"/>
              <a:t>літрів</a:t>
            </a:r>
            <a:r>
              <a:rPr lang="ru-RU" dirty="0" smtClean="0"/>
              <a:t>, а в </a:t>
            </a:r>
            <a:r>
              <a:rPr lang="ru-RU" dirty="0" err="1" smtClean="0"/>
              <a:t>добу</a:t>
            </a:r>
            <a:r>
              <a:rPr lang="ru-RU" dirty="0" smtClean="0"/>
              <a:t> — 11 500 </a:t>
            </a:r>
            <a:r>
              <a:rPr lang="ru-RU" dirty="0" err="1" smtClean="0"/>
              <a:t>літрів</a:t>
            </a:r>
            <a:r>
              <a:rPr lang="ru-RU" dirty="0" smtClean="0"/>
              <a:t>.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об’єм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 при нормальному </a:t>
            </a:r>
            <a:r>
              <a:rPr lang="ru-RU" dirty="0" err="1" smtClean="0"/>
              <a:t>тиску</a:t>
            </a:r>
            <a:r>
              <a:rPr lang="ru-RU" dirty="0" smtClean="0"/>
              <a:t> </a:t>
            </a:r>
            <a:r>
              <a:rPr lang="ru-RU" dirty="0" err="1" smtClean="0"/>
              <a:t>важить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14 </a:t>
            </a:r>
            <a:r>
              <a:rPr lang="ru-RU" dirty="0" err="1" smtClean="0"/>
              <a:t>кілограмів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47864" y="836712"/>
            <a:ext cx="5796136" cy="555989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Таким чином, за </a:t>
            </a:r>
            <a:r>
              <a:rPr lang="ru-RU" dirty="0" err="1" smtClean="0"/>
              <a:t>добу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проводить через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тіло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, </a:t>
            </a:r>
            <a:r>
              <a:rPr lang="ru-RU" dirty="0" err="1" smtClean="0"/>
              <a:t>чим</a:t>
            </a:r>
            <a:r>
              <a:rPr lang="ru-RU" dirty="0" smtClean="0"/>
              <a:t> </a:t>
            </a:r>
            <a:r>
              <a:rPr lang="ru-RU" dirty="0" err="1" smtClean="0"/>
              <a:t>їжі</a:t>
            </a:r>
            <a:r>
              <a:rPr lang="ru-RU" dirty="0" smtClean="0"/>
              <a:t>: в </a:t>
            </a:r>
            <a:r>
              <a:rPr lang="ru-RU" dirty="0" err="1" smtClean="0"/>
              <a:t>середньому</a:t>
            </a:r>
            <a:r>
              <a:rPr lang="ru-RU" dirty="0" smtClean="0"/>
              <a:t> за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err="1" smtClean="0"/>
              <a:t>тіло</a:t>
            </a:r>
            <a:r>
              <a:rPr lang="ru-RU" dirty="0" smtClean="0"/>
              <a:t> </a:t>
            </a:r>
            <a:r>
              <a:rPr lang="ru-RU" dirty="0" err="1" smtClean="0"/>
              <a:t>споживає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3 </a:t>
            </a:r>
            <a:r>
              <a:rPr lang="ru-RU" dirty="0" err="1" smtClean="0"/>
              <a:t>кілограмів</a:t>
            </a:r>
            <a:r>
              <a:rPr lang="ru-RU" dirty="0" smtClean="0"/>
              <a:t> </a:t>
            </a:r>
            <a:r>
              <a:rPr lang="ru-RU" dirty="0" err="1" smtClean="0"/>
              <a:t>їжі</a:t>
            </a:r>
            <a:r>
              <a:rPr lang="ru-RU" dirty="0" smtClean="0"/>
              <a:t> (</a:t>
            </a:r>
            <a:r>
              <a:rPr lang="ru-RU" dirty="0" err="1" smtClean="0"/>
              <a:t>твердої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рідкої</a:t>
            </a:r>
            <a:r>
              <a:rPr lang="ru-RU" dirty="0" smtClean="0"/>
              <a:t>). </a:t>
            </a:r>
            <a:r>
              <a:rPr lang="ru-RU" dirty="0" err="1" smtClean="0"/>
              <a:t>Втім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врахувати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, яке </a:t>
            </a:r>
            <a:r>
              <a:rPr lang="ru-RU" dirty="0" err="1" smtClean="0"/>
              <a:t>вдихається</a:t>
            </a:r>
            <a:r>
              <a:rPr lang="ru-RU" dirty="0" smtClean="0"/>
              <a:t>, на 4/5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азоту (</a:t>
            </a:r>
            <a:r>
              <a:rPr lang="ru-RU" dirty="0" err="1" smtClean="0"/>
              <a:t>який</a:t>
            </a:r>
            <a:r>
              <a:rPr lang="ru-RU" dirty="0" smtClean="0"/>
              <a:t> не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ніякої</a:t>
            </a:r>
            <a:r>
              <a:rPr lang="ru-RU" dirty="0" smtClean="0"/>
              <a:t> </a:t>
            </a:r>
            <a:r>
              <a:rPr lang="ru-RU" dirty="0" err="1" smtClean="0"/>
              <a:t>користі</a:t>
            </a:r>
            <a:r>
              <a:rPr lang="ru-RU" dirty="0" smtClean="0"/>
              <a:t> для </a:t>
            </a:r>
            <a:r>
              <a:rPr lang="ru-RU" dirty="0" err="1" smtClean="0"/>
              <a:t>дихання</a:t>
            </a:r>
            <a:r>
              <a:rPr lang="ru-RU" dirty="0" smtClean="0"/>
              <a:t>), то </a:t>
            </a:r>
            <a:r>
              <a:rPr lang="ru-RU" dirty="0" err="1" smtClean="0"/>
              <a:t>вийде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добова</a:t>
            </a:r>
            <a:r>
              <a:rPr lang="ru-RU" dirty="0" smtClean="0"/>
              <a:t> вага </a:t>
            </a:r>
            <a:r>
              <a:rPr lang="ru-RU" dirty="0" err="1" smtClean="0"/>
              <a:t>повітря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</a:t>
            </a:r>
            <a:r>
              <a:rPr lang="ru-RU" dirty="0" err="1" smtClean="0"/>
              <a:t>рівна</a:t>
            </a:r>
            <a:r>
              <a:rPr lang="ru-RU" dirty="0" smtClean="0"/>
              <a:t> </a:t>
            </a:r>
            <a:r>
              <a:rPr lang="ru-RU" dirty="0" err="1" smtClean="0"/>
              <a:t>добовій</a:t>
            </a:r>
            <a:r>
              <a:rPr lang="ru-RU" dirty="0" smtClean="0"/>
              <a:t> </a:t>
            </a:r>
            <a:r>
              <a:rPr lang="ru-RU" dirty="0" err="1" smtClean="0"/>
              <a:t>вазі</a:t>
            </a:r>
            <a:r>
              <a:rPr lang="ru-RU" dirty="0" smtClean="0"/>
              <a:t> </a:t>
            </a:r>
            <a:r>
              <a:rPr lang="ru-RU" dirty="0" err="1" smtClean="0"/>
              <a:t>споживаної</a:t>
            </a:r>
            <a:r>
              <a:rPr lang="ru-RU" dirty="0" smtClean="0"/>
              <a:t> </a:t>
            </a:r>
            <a:r>
              <a:rPr lang="ru-RU" dirty="0" err="1" smtClean="0"/>
              <a:t>їжі</a:t>
            </a:r>
            <a:r>
              <a:rPr lang="ru-RU" dirty="0" smtClean="0"/>
              <a:t>. </a:t>
            </a:r>
            <a:r>
              <a:rPr lang="ru-RU" dirty="0" err="1" smtClean="0"/>
              <a:t>Приведені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 — </a:t>
            </a:r>
            <a:r>
              <a:rPr lang="ru-RU" dirty="0" err="1" smtClean="0"/>
              <a:t>переконливий</a:t>
            </a:r>
            <a:r>
              <a:rPr lang="ru-RU" dirty="0" smtClean="0"/>
              <a:t> аргумент на </a:t>
            </a:r>
            <a:r>
              <a:rPr lang="ru-RU" dirty="0" err="1" smtClean="0"/>
              <a:t>користь</a:t>
            </a:r>
            <a:r>
              <a:rPr lang="ru-RU" dirty="0" smtClean="0"/>
              <a:t> </a:t>
            </a:r>
            <a:r>
              <a:rPr lang="ru-RU" dirty="0" err="1" smtClean="0"/>
              <a:t>необхідності</a:t>
            </a:r>
            <a:r>
              <a:rPr lang="ru-RU" dirty="0" smtClean="0"/>
              <a:t> </a:t>
            </a:r>
            <a:r>
              <a:rPr lang="ru-RU" dirty="0" err="1" smtClean="0"/>
              <a:t>достатньо</a:t>
            </a:r>
            <a:r>
              <a:rPr lang="ru-RU" dirty="0" smtClean="0"/>
              <a:t> частого </a:t>
            </a:r>
            <a:r>
              <a:rPr lang="ru-RU" dirty="0" err="1" smtClean="0"/>
              <a:t>оновлення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 в </a:t>
            </a:r>
            <a:r>
              <a:rPr lang="ru-RU" dirty="0" err="1" smtClean="0"/>
              <a:t>житловому</a:t>
            </a:r>
            <a:r>
              <a:rPr lang="ru-RU" dirty="0" smtClean="0"/>
              <a:t> </a:t>
            </a:r>
            <a:r>
              <a:rPr lang="ru-RU" dirty="0" err="1" smtClean="0"/>
              <a:t>приміщенні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9218" name="Picture 2" descr="D:\фізика\images (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340768"/>
            <a:ext cx="2802542" cy="1906141"/>
          </a:xfrm>
          <a:prstGeom prst="rect">
            <a:avLst/>
          </a:prstGeom>
          <a:noFill/>
        </p:spPr>
      </p:pic>
      <p:pic>
        <p:nvPicPr>
          <p:cNvPr id="9219" name="Picture 3" descr="D:\фізика\images (9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645024"/>
            <a:ext cx="3172435" cy="23762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Ну все, папа </a:t>
            </a:r>
            <a:r>
              <a:rPr lang="uk-UA" dirty="0" smtClean="0">
                <a:sym typeface="Wingdings" pitchFamily="2" charset="2"/>
              </a:rPr>
              <a:t>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10243" name="Picture 3" descr="D:\фізика\images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501008"/>
            <a:ext cx="3312368" cy="3125958"/>
          </a:xfrm>
          <a:prstGeom prst="rect">
            <a:avLst/>
          </a:prstGeom>
          <a:noFill/>
        </p:spPr>
      </p:pic>
      <p:pic>
        <p:nvPicPr>
          <p:cNvPr id="10244" name="Picture 4" descr="D:\фізика\images (1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132856"/>
            <a:ext cx="2448272" cy="1923642"/>
          </a:xfrm>
          <a:prstGeom prst="rect">
            <a:avLst/>
          </a:prstGeom>
          <a:noFill/>
        </p:spPr>
      </p:pic>
      <p:pic>
        <p:nvPicPr>
          <p:cNvPr id="7" name="Picture 3" descr="D:\фізика\images (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1800365"/>
            <a:ext cx="3384376" cy="263699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Згадаємо найперше. Що ж таке ця дивна загадкова наука…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4474840" cy="5257800"/>
          </a:xfrm>
        </p:spPr>
        <p:txBody>
          <a:bodyPr>
            <a:normAutofit lnSpcReduction="10000"/>
          </a:bodyPr>
          <a:lstStyle/>
          <a:p>
            <a:r>
              <a:rPr lang="uk-UA" dirty="0" err="1" smtClean="0"/>
              <a:t>Фізика-</a:t>
            </a:r>
            <a:r>
              <a:rPr lang="uk-UA" dirty="0" smtClean="0"/>
              <a:t> </a:t>
            </a:r>
            <a:r>
              <a:rPr lang="uk-UA" dirty="0"/>
              <a:t>це наука про закономірності п</a:t>
            </a:r>
            <a:r>
              <a:rPr lang="uk-UA" dirty="0" smtClean="0"/>
              <a:t>рироди. Фізики  вивчають </a:t>
            </a:r>
            <a:r>
              <a:rPr lang="uk-UA" dirty="0"/>
              <a:t>поведінку та властивості матерії в широких межах її проявів, від субмікроскопічних елементарних частинок, з яких побудоване все матеріальне (фізика елементарних частинок), до поведінки всього Всесвіту, як єдиної системи (космологія).</a:t>
            </a:r>
          </a:p>
        </p:txBody>
      </p:sp>
      <p:pic>
        <p:nvPicPr>
          <p:cNvPr id="2050" name="Picture 2" descr="C:\Users\BOBA\Desktop\Enshte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946112"/>
            <a:ext cx="3927709" cy="31683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84797870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А яке значення має фізика для нас?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76872"/>
            <a:ext cx="8229600" cy="4389120"/>
          </a:xfrm>
        </p:spPr>
        <p:txBody>
          <a:bodyPr/>
          <a:lstStyle/>
          <a:p>
            <a:r>
              <a:rPr lang="uk-UA" dirty="0" smtClean="0"/>
              <a:t> Фізика – це крута наука! Якби не земне тяжіння, ми б собі </a:t>
            </a:r>
            <a:r>
              <a:rPr lang="uk-UA" smtClean="0"/>
              <a:t>літали в </a:t>
            </a:r>
            <a:r>
              <a:rPr lang="uk-UA" dirty="0" smtClean="0"/>
              <a:t>космосі. А якби не наукові дослідження Ома, ми б не знали, що коли в </a:t>
            </a:r>
            <a:r>
              <a:rPr lang="ru-RU" dirty="0" smtClean="0"/>
              <a:t> </a:t>
            </a:r>
            <a:r>
              <a:rPr lang="ru-RU" dirty="0" err="1" smtClean="0"/>
              <a:t>провіднику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електрорушійна</a:t>
            </a:r>
            <a:r>
              <a:rPr lang="ru-RU" dirty="0" smtClean="0"/>
              <a:t> сила, то </a:t>
            </a:r>
            <a:r>
              <a:rPr lang="ru-RU" dirty="0" err="1" smtClean="0"/>
              <a:t>відповідно</a:t>
            </a:r>
            <a:r>
              <a:rPr lang="ru-RU" dirty="0" smtClean="0"/>
              <a:t>, </a:t>
            </a:r>
            <a:r>
              <a:rPr lang="ru-RU" dirty="0" err="1" smtClean="0"/>
              <a:t>індукований</a:t>
            </a:r>
            <a:r>
              <a:rPr lang="ru-RU" dirty="0" smtClean="0"/>
              <a:t> в </a:t>
            </a:r>
            <a:r>
              <a:rPr lang="ru-RU" dirty="0" err="1" smtClean="0"/>
              <a:t>ньому</a:t>
            </a:r>
            <a:r>
              <a:rPr lang="ru-RU" dirty="0" smtClean="0"/>
              <a:t> струм буде </a:t>
            </a:r>
            <a:r>
              <a:rPr lang="ru-RU" dirty="0" err="1" smtClean="0"/>
              <a:t>визначатися</a:t>
            </a:r>
            <a:r>
              <a:rPr lang="ru-RU" dirty="0" smtClean="0"/>
              <a:t> за  законом Ома формулою :</a:t>
            </a:r>
          </a:p>
          <a:p>
            <a:endParaRPr lang="uk-UA" dirty="0"/>
          </a:p>
        </p:txBody>
      </p:sp>
      <p:pic>
        <p:nvPicPr>
          <p:cNvPr id="5122" name="Picture 2" descr="D:\фізика\2b9ef3422606c687d9939fe40e6bc94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653136"/>
            <a:ext cx="2088232" cy="15855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669635054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 9 класі ми вивчили…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3898776" cy="4445848"/>
          </a:xfrm>
        </p:spPr>
        <p:txBody>
          <a:bodyPr>
            <a:normAutofit/>
          </a:bodyPr>
          <a:lstStyle/>
          <a:p>
            <a:r>
              <a:rPr lang="uk-UA" dirty="0" smtClean="0"/>
              <a:t>Електричне поле;</a:t>
            </a:r>
          </a:p>
          <a:p>
            <a:r>
              <a:rPr lang="uk-UA" dirty="0" smtClean="0"/>
              <a:t>Електричний струм;</a:t>
            </a:r>
          </a:p>
          <a:p>
            <a:r>
              <a:rPr lang="uk-UA" dirty="0" smtClean="0"/>
              <a:t>Магнітне поле;</a:t>
            </a:r>
          </a:p>
          <a:p>
            <a:r>
              <a:rPr lang="uk-UA" dirty="0" smtClean="0"/>
              <a:t>Атомне ядро. Ядерна енергетика. </a:t>
            </a:r>
            <a:endParaRPr lang="uk-UA" dirty="0"/>
          </a:p>
        </p:txBody>
      </p:sp>
      <p:pic>
        <p:nvPicPr>
          <p:cNvPr id="1027" name="Picture 3" descr="D:\фізика\images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789040"/>
            <a:ext cx="3456384" cy="2588951"/>
          </a:xfrm>
          <a:prstGeom prst="rect">
            <a:avLst/>
          </a:prstGeom>
          <a:noFill/>
        </p:spPr>
      </p:pic>
      <p:pic>
        <p:nvPicPr>
          <p:cNvPr id="1028" name="Picture 4" descr="D:\фізика\tert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772816"/>
            <a:ext cx="2705100" cy="1685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866828547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2050" name="Picture 2" descr="D:\фізика\XWyekMkPcU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68760"/>
            <a:ext cx="7670800" cy="508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257027531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Особисто ми любимо фізику за те, що…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35480"/>
            <a:ext cx="6336704" cy="4922520"/>
          </a:xfrm>
        </p:spPr>
        <p:txBody>
          <a:bodyPr/>
          <a:lstStyle/>
          <a:p>
            <a:r>
              <a:rPr lang="uk-UA" dirty="0" smtClean="0"/>
              <a:t> Вона нас навчила не сунути пальці в розетку;</a:t>
            </a:r>
          </a:p>
          <a:p>
            <a:r>
              <a:rPr lang="uk-UA" dirty="0" smtClean="0"/>
              <a:t>Під час грози не лізти в воду;</a:t>
            </a:r>
          </a:p>
          <a:p>
            <a:r>
              <a:rPr lang="uk-UA" dirty="0" smtClean="0"/>
              <a:t>Ми взнали про те, що Земля кругла!!!</a:t>
            </a:r>
          </a:p>
          <a:p>
            <a:r>
              <a:rPr lang="uk-UA" dirty="0" smtClean="0"/>
              <a:t>Дізналися, що таке </a:t>
            </a:r>
            <a:r>
              <a:rPr lang="uk-UA" dirty="0" err="1" smtClean="0"/>
              <a:t>“явище</a:t>
            </a:r>
            <a:r>
              <a:rPr lang="uk-UA" dirty="0" smtClean="0"/>
              <a:t> електромагнітної </a:t>
            </a:r>
            <a:r>
              <a:rPr lang="uk-UA" dirty="0" err="1" smtClean="0"/>
              <a:t>індукції”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3074" name="Picture 2" descr="D:\фізика\images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852936"/>
            <a:ext cx="2428552" cy="28003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229214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r>
              <a:rPr lang="ru-RU" sz="4000" b="1" dirty="0" err="1" smtClean="0"/>
              <a:t>Електромагні́тна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інду́кція</a:t>
            </a:r>
            <a:r>
              <a:rPr lang="ru-RU" sz="4000" dirty="0" smtClean="0"/>
              <a:t> — </a:t>
            </a:r>
            <a:r>
              <a:rPr lang="ru-RU" sz="4000" dirty="0" err="1" smtClean="0"/>
              <a:t>явище</a:t>
            </a:r>
            <a:r>
              <a:rPr lang="ru-RU" sz="4000" dirty="0" smtClean="0"/>
              <a:t> </a:t>
            </a:r>
            <a:r>
              <a:rPr lang="ru-RU" sz="4000" dirty="0" err="1" smtClean="0"/>
              <a:t>створення</a:t>
            </a:r>
            <a:r>
              <a:rPr lang="ru-RU" sz="4000" dirty="0" smtClean="0"/>
              <a:t> в </a:t>
            </a:r>
            <a:r>
              <a:rPr lang="ru-RU" sz="4000" dirty="0" err="1" smtClean="0"/>
              <a:t>просторі</a:t>
            </a:r>
            <a:r>
              <a:rPr lang="ru-RU" sz="4000" dirty="0" smtClean="0"/>
              <a:t> </a:t>
            </a:r>
            <a:r>
              <a:rPr lang="ru-RU" sz="4000" dirty="0" err="1" smtClean="0"/>
              <a:t>вихрового</a:t>
            </a:r>
            <a:r>
              <a:rPr lang="ru-RU" sz="4000" dirty="0" smtClean="0"/>
              <a:t> </a:t>
            </a:r>
            <a:r>
              <a:rPr lang="ru-RU" sz="4000" dirty="0" err="1" smtClean="0"/>
              <a:t>електричного</a:t>
            </a:r>
            <a:r>
              <a:rPr lang="ru-RU" sz="4000" dirty="0" smtClean="0"/>
              <a:t> поля </a:t>
            </a:r>
            <a:r>
              <a:rPr lang="ru-RU" sz="4000" dirty="0" err="1" smtClean="0"/>
              <a:t>змінним</a:t>
            </a:r>
            <a:r>
              <a:rPr lang="ru-RU" sz="4000" dirty="0" smtClean="0"/>
              <a:t> </a:t>
            </a:r>
            <a:r>
              <a:rPr lang="ru-RU" sz="4000" dirty="0" err="1" smtClean="0"/>
              <a:t>магнітним</a:t>
            </a:r>
            <a:r>
              <a:rPr lang="ru-RU" sz="4000" dirty="0" smtClean="0"/>
              <a:t> потоком.</a:t>
            </a:r>
          </a:p>
          <a:p>
            <a:r>
              <a:rPr lang="uk-UA" sz="4000" dirty="0" smtClean="0"/>
              <a:t> </a:t>
            </a:r>
            <a:endParaRPr lang="ru-RU" sz="4000" dirty="0"/>
          </a:p>
        </p:txBody>
      </p:sp>
      <p:pic>
        <p:nvPicPr>
          <p:cNvPr id="4098" name="Picture 2" descr="D:\фізика\258792344c0bc72934b832512087b3a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4293096"/>
            <a:ext cx="3312368" cy="141958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77483"/>
          </a:xfrm>
        </p:spPr>
        <p:txBody>
          <a:bodyPr>
            <a:noAutofit/>
          </a:bodyPr>
          <a:lstStyle/>
          <a:p>
            <a:r>
              <a:rPr lang="uk-UA" sz="3600" dirty="0" smtClean="0"/>
              <a:t>Фізика для нас – наука смішна. Ми навчилися сконцентровувати свою увагу на природі за вікном, на цікавому стенді, на дивних закарлючках, які малює наш вчитель Андрій Іванович на дошці.</a:t>
            </a:r>
            <a:endParaRPr lang="uk-UA" sz="3600" dirty="0"/>
          </a:p>
        </p:txBody>
      </p:sp>
      <p:pic>
        <p:nvPicPr>
          <p:cNvPr id="11266" name="Picture 2" descr="D:\фізика\images (1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789040"/>
            <a:ext cx="2322190" cy="27618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858510969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 речі, про вчителя…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9912" y="1628800"/>
            <a:ext cx="5122912" cy="4525963"/>
          </a:xfrm>
        </p:spPr>
        <p:txBody>
          <a:bodyPr>
            <a:normAutofit/>
          </a:bodyPr>
          <a:lstStyle/>
          <a:p>
            <a:r>
              <a:rPr lang="uk-UA" dirty="0" err="1" smtClean="0"/>
              <a:t>Зімич</a:t>
            </a:r>
            <a:r>
              <a:rPr lang="uk-UA" dirty="0" smtClean="0"/>
              <a:t> Андрій Іванович народився 26 серпня 1985 (?) в Любешові. Дитятко було примірне, вчилося добре. Найбільше його зацікавила така наука, як фізика. </a:t>
            </a:r>
            <a:r>
              <a:rPr lang="uk-UA" dirty="0" err="1" smtClean="0"/>
              <a:t>Адрійко</a:t>
            </a:r>
            <a:r>
              <a:rPr lang="uk-UA" dirty="0" smtClean="0"/>
              <a:t> твердо вирішив : «Все, буду фізиком!» І його заповітна мрія здійснилася!!! </a:t>
            </a:r>
            <a:endParaRPr lang="uk-UA" dirty="0"/>
          </a:p>
        </p:txBody>
      </p:sp>
      <p:pic>
        <p:nvPicPr>
          <p:cNvPr id="3074" name="Picture 2" descr="C:\Users\BOBA\Desktop\jw7tO4ExaV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3096344" cy="35153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89995231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127</TotalTime>
  <Words>628</Words>
  <Application>Microsoft Office PowerPoint</Application>
  <PresentationFormat>Экран (4:3)</PresentationFormat>
  <Paragraphs>41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За що ж ми любимо фізику???</vt:lpstr>
      <vt:lpstr>Згадаємо найперше. Що ж таке ця дивна загадкова наука…</vt:lpstr>
      <vt:lpstr>А яке значення має фізика для нас?</vt:lpstr>
      <vt:lpstr>У 9 класі ми вивчили… </vt:lpstr>
      <vt:lpstr> </vt:lpstr>
      <vt:lpstr> Особисто ми любимо фізику за те, що…</vt:lpstr>
      <vt:lpstr>  </vt:lpstr>
      <vt:lpstr>  </vt:lpstr>
      <vt:lpstr>До речі, про вчителя…</vt:lpstr>
      <vt:lpstr> </vt:lpstr>
      <vt:lpstr> </vt:lpstr>
      <vt:lpstr>І деякі цікавинки з фізики…</vt:lpstr>
      <vt:lpstr> Бути глухим – не означає нічого не чути</vt:lpstr>
      <vt:lpstr>               Інфразвук </vt:lpstr>
      <vt:lpstr> Що важить більше: їжа, яку людина споживає протягом доби чи повітря, яке вона вдихає?</vt:lpstr>
      <vt:lpstr>  </vt:lpstr>
      <vt:lpstr> Ну все, папа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 що ж ми любимо фізику???</dc:title>
  <dc:creator>BOBA</dc:creator>
  <cp:lastModifiedBy>Богдана</cp:lastModifiedBy>
  <cp:revision>39</cp:revision>
  <dcterms:created xsi:type="dcterms:W3CDTF">2013-05-20T12:58:48Z</dcterms:created>
  <dcterms:modified xsi:type="dcterms:W3CDTF">2013-09-10T17:53:04Z</dcterms:modified>
</cp:coreProperties>
</file>