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6279CB-352F-42E9-8037-910CBD296D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C9134-1D2A-484D-9681-A761AC229F4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47387F-AA98-437F-9142-578F5FCC2B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41AD7-9B8C-4A82-8503-D4B9748768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31F3A461-55C5-4E3B-AFEB-508F5B5859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AA8CE-6A72-4A52-8948-78F5001BBE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F2A538-01E6-4ECC-897E-56C3C692AE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151E13-B959-4BFE-95FA-3F8201FB38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76484-153B-4474-955C-4D2596080A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076695-7EFB-4A87-ACAA-076BBF5626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3E094B-D78F-4B87-B315-653890DA46F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37ED40-9374-4825-A101-CEB8719180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ife.pravda.com.ua/person/2009/08/28/25524/view_print/" TargetMode="External"/><Relationship Id="rId2" Type="http://schemas.openxmlformats.org/officeDocument/2006/relationships/hyperlink" Target="http://www.npo-intertech.com.ua/dzherela-svitla/desyat-poshirenikh-pitan-pro-energozberigayuchi-lampi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uk.wikipedia.org/wiki/%D0%9B%D0%B0%D0%BC%D0%BF%D0%B0_%D1%80%D0%BE%D0%B7%D0%B6%D0%B0%D1%80%D0%B5%D0%BD%D0%BD%D1%8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3116" y="1844824"/>
            <a:ext cx="66119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Енергозбереження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9"/>
          <p:cNvSpPr txBox="1">
            <a:spLocks noChangeArrowheads="1"/>
          </p:cNvSpPr>
          <p:nvPr/>
        </p:nvSpPr>
        <p:spPr bwMode="auto">
          <a:xfrm>
            <a:off x="576264" y="3429000"/>
            <a:ext cx="7991475" cy="1080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defRPr/>
            </a:pPr>
            <a:r>
              <a:rPr lang="uk-UA" sz="2800" dirty="0" smtClean="0">
                <a:effectLst/>
              </a:rPr>
              <a:t>Використання звичайних ламп розжарення і контактних флуоресцентних ламп</a:t>
            </a:r>
            <a:endParaRPr lang="ru-RU" sz="2800" dirty="0" smtClean="0"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sz="half" idx="1"/>
          </p:nvPr>
        </p:nvSpPr>
        <p:spPr>
          <a:xfrm>
            <a:off x="468313" y="476250"/>
            <a:ext cx="7991475" cy="316865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uk-UA" sz="2000" dirty="0" smtClean="0">
                <a:effectLst/>
              </a:rPr>
              <a:t>Лампи розжарювання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000" dirty="0" smtClean="0">
                <a:effectLst/>
              </a:rPr>
              <a:t>Якщо їх купити 10 шт., то витрати будуть </a:t>
            </a:r>
            <a:r>
              <a:rPr lang="uk-UA" sz="2000" dirty="0" err="1" smtClean="0">
                <a:effectLst/>
              </a:rPr>
              <a:t>слідуючі</a:t>
            </a:r>
            <a:r>
              <a:rPr lang="uk-UA" sz="2000" dirty="0" smtClean="0">
                <a:effectLst/>
              </a:rPr>
              <a:t>: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000" dirty="0" smtClean="0">
                <a:effectLst/>
              </a:rPr>
              <a:t>10*0,1*2*30=60 кВт/год.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000" dirty="0" smtClean="0">
                <a:effectLst/>
              </a:rPr>
              <a:t>60*0,30=18 грн. кожного місяця.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000" dirty="0" smtClean="0">
                <a:effectLst/>
              </a:rPr>
              <a:t>Їхня вартість 5 </a:t>
            </a:r>
            <a:r>
              <a:rPr lang="uk-UA" sz="2000" dirty="0" err="1" smtClean="0">
                <a:effectLst/>
              </a:rPr>
              <a:t>грн</a:t>
            </a:r>
            <a:r>
              <a:rPr lang="uk-UA" sz="2000" dirty="0" smtClean="0">
                <a:effectLst/>
              </a:rPr>
              <a:t>/шт.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000" dirty="0" smtClean="0">
                <a:effectLst/>
              </a:rPr>
              <a:t>Ми витратимо 50 </a:t>
            </a:r>
            <a:r>
              <a:rPr lang="uk-UA" sz="2000" dirty="0" err="1" smtClean="0">
                <a:effectLst/>
              </a:rPr>
              <a:t>грн</a:t>
            </a:r>
            <a:r>
              <a:rPr lang="uk-UA" sz="2000" dirty="0" smtClean="0">
                <a:effectLst/>
              </a:rPr>
              <a:t>/10 шт.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000" dirty="0" smtClean="0">
                <a:effectLst/>
              </a:rPr>
              <a:t>Вони працюють 1-3 місяці.</a:t>
            </a:r>
            <a:endParaRPr lang="ru-RU" sz="2000" dirty="0" smtClean="0"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645024"/>
            <a:ext cx="936104" cy="15572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333375"/>
            <a:ext cx="8213725" cy="360045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uk-UA" sz="2000" dirty="0" smtClean="0">
                <a:effectLst/>
              </a:rPr>
              <a:t>Економ. Лампи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000" dirty="0" smtClean="0">
                <a:effectLst/>
              </a:rPr>
              <a:t>Якщо їх купити 10 шт., то витрати будуть </a:t>
            </a:r>
            <a:r>
              <a:rPr lang="uk-UA" sz="2000" dirty="0" err="1" smtClean="0">
                <a:effectLst/>
              </a:rPr>
              <a:t>слідуючі</a:t>
            </a:r>
            <a:r>
              <a:rPr lang="uk-UA" sz="2000" dirty="0" smtClean="0">
                <a:effectLst/>
              </a:rPr>
              <a:t>: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000" dirty="0" smtClean="0">
                <a:effectLst/>
              </a:rPr>
              <a:t>10*0,015*2*30=9 кВт/год.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000" dirty="0" smtClean="0">
                <a:effectLst/>
              </a:rPr>
              <a:t>9*0,30=2,7 грн. кожного місяця.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000" dirty="0" smtClean="0">
                <a:effectLst/>
              </a:rPr>
              <a:t>Їхня вартість 25 </a:t>
            </a:r>
            <a:r>
              <a:rPr lang="uk-UA" sz="2000" dirty="0" err="1" smtClean="0">
                <a:effectLst/>
              </a:rPr>
              <a:t>грн</a:t>
            </a:r>
            <a:r>
              <a:rPr lang="uk-UA" sz="2000" dirty="0" smtClean="0">
                <a:effectLst/>
              </a:rPr>
              <a:t>/шт.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000" dirty="0" smtClean="0">
                <a:effectLst/>
              </a:rPr>
              <a:t>Ми витратимо 250 </a:t>
            </a:r>
            <a:r>
              <a:rPr lang="uk-UA" sz="2000" dirty="0" err="1" smtClean="0">
                <a:effectLst/>
              </a:rPr>
              <a:t>грн</a:t>
            </a:r>
            <a:r>
              <a:rPr lang="uk-UA" sz="2000" dirty="0" smtClean="0">
                <a:effectLst/>
              </a:rPr>
              <a:t>/10 шт.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000" dirty="0" smtClean="0">
                <a:effectLst/>
              </a:rPr>
              <a:t>Вони працюють 2 і більше років.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000" dirty="0" smtClean="0">
                <a:effectLst/>
              </a:rPr>
              <a:t>(Гарантія - мінімум 2 роки).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2000" dirty="0" smtClean="0"/>
          </a:p>
        </p:txBody>
      </p:sp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717032"/>
            <a:ext cx="1382638" cy="15841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4"/>
          <p:cNvSpPr txBox="1">
            <a:spLocks noChangeArrowheads="1"/>
          </p:cNvSpPr>
          <p:nvPr/>
        </p:nvSpPr>
        <p:spPr bwMode="auto">
          <a:xfrm>
            <a:off x="309784" y="56520"/>
            <a:ext cx="85106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2400" dirty="0"/>
              <a:t>Кожного місяця економія понад 15 грн. під час використання економ. ламп. За рік економія 180 грн. Таким чином ми “відіб’ємо” ту суму яку витратили.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741" y="1385542"/>
            <a:ext cx="3245019" cy="244390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20618"/>
            <a:ext cx="3245020" cy="244390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022145"/>
            <a:ext cx="3248654" cy="244664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960" y="4007802"/>
            <a:ext cx="3245019" cy="24439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3553" y="188640"/>
            <a:ext cx="8226425" cy="616024"/>
          </a:xfrm>
        </p:spPr>
        <p:txBody>
          <a:bodyPr/>
          <a:lstStyle/>
          <a:p>
            <a:r>
              <a:rPr lang="uk-UA" sz="3200" b="1" dirty="0" err="1" smtClean="0">
                <a:effectLst/>
              </a:rPr>
              <a:t>Інтерент-ресурси</a:t>
            </a:r>
            <a:endParaRPr lang="ru-RU" sz="3200" b="1" dirty="0"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5556" y="4293096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 err="1"/>
              <a:t>Отже</a:t>
            </a:r>
            <a:r>
              <a:rPr lang="ru-RU" sz="1800" dirty="0"/>
              <a:t>, я </a:t>
            </a:r>
            <a:r>
              <a:rPr lang="ru-RU" sz="1800" dirty="0" err="1"/>
              <a:t>вважаю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доцільніше</a:t>
            </a:r>
            <a:r>
              <a:rPr lang="ru-RU" sz="1800" dirty="0"/>
              <a:t> </a:t>
            </a:r>
            <a:r>
              <a:rPr lang="ru-RU" sz="1800" dirty="0" err="1"/>
              <a:t>використовувати</a:t>
            </a:r>
            <a:r>
              <a:rPr lang="ru-RU" sz="1800" dirty="0"/>
              <a:t> </a:t>
            </a:r>
            <a:r>
              <a:rPr lang="ru-RU" sz="1800" dirty="0" err="1"/>
              <a:t>контактні</a:t>
            </a:r>
            <a:r>
              <a:rPr lang="ru-RU" sz="1800" dirty="0"/>
              <a:t> </a:t>
            </a:r>
            <a:r>
              <a:rPr lang="ru-RU" sz="1800" dirty="0" err="1" smtClean="0"/>
              <a:t>флуорис-центні</a:t>
            </a:r>
            <a:r>
              <a:rPr lang="ru-RU" sz="1800" dirty="0" smtClean="0"/>
              <a:t> </a:t>
            </a:r>
            <a:r>
              <a:rPr lang="ru-RU" sz="1800" dirty="0" err="1"/>
              <a:t>лампи</a:t>
            </a:r>
            <a:r>
              <a:rPr lang="ru-RU" sz="1800" dirty="0"/>
              <a:t>, тому </a:t>
            </a:r>
            <a:r>
              <a:rPr lang="ru-RU" sz="1800" dirty="0" err="1"/>
              <a:t>що</a:t>
            </a:r>
            <a:r>
              <a:rPr lang="ru-RU" sz="1800" dirty="0"/>
              <a:t> вони </a:t>
            </a:r>
            <a:r>
              <a:rPr lang="ru-RU" sz="1800" dirty="0" err="1"/>
              <a:t>економно</a:t>
            </a:r>
            <a:r>
              <a:rPr lang="ru-RU" sz="1800" dirty="0"/>
              <a:t> </a:t>
            </a:r>
            <a:r>
              <a:rPr lang="ru-RU" sz="1800" dirty="0" err="1"/>
              <a:t>використовують</a:t>
            </a:r>
            <a:r>
              <a:rPr lang="ru-RU" sz="1800" dirty="0"/>
              <a:t> </a:t>
            </a:r>
            <a:r>
              <a:rPr lang="ru-RU" sz="1800" dirty="0" err="1" smtClean="0"/>
              <a:t>електро-енергію</a:t>
            </a:r>
            <a:r>
              <a:rPr lang="ru-RU" sz="1800" dirty="0"/>
              <a:t>, </a:t>
            </a:r>
            <a:r>
              <a:rPr lang="ru-RU" sz="1800" dirty="0" err="1"/>
              <a:t>хоча</a:t>
            </a:r>
            <a:r>
              <a:rPr lang="ru-RU" sz="1800" dirty="0"/>
              <a:t> вони </a:t>
            </a:r>
            <a:r>
              <a:rPr lang="ru-RU" sz="1800" dirty="0" err="1"/>
              <a:t>дорожчі</a:t>
            </a:r>
            <a:r>
              <a:rPr lang="ru-RU" sz="1800" dirty="0"/>
              <a:t> за </a:t>
            </a:r>
            <a:r>
              <a:rPr lang="ru-RU" sz="1800" dirty="0" err="1"/>
              <a:t>звичайні</a:t>
            </a:r>
            <a:r>
              <a:rPr lang="ru-RU" sz="1800" dirty="0"/>
              <a:t> </a:t>
            </a:r>
            <a:r>
              <a:rPr lang="ru-RU" sz="1800" dirty="0" err="1"/>
              <a:t>лампи</a:t>
            </a:r>
            <a:r>
              <a:rPr lang="ru-RU" sz="1800" dirty="0"/>
              <a:t> </a:t>
            </a:r>
            <a:r>
              <a:rPr lang="ru-RU" sz="1800" dirty="0" err="1"/>
              <a:t>розжарення</a:t>
            </a:r>
            <a:r>
              <a:rPr lang="ru-RU" sz="1800" dirty="0"/>
              <a:t>.</a:t>
            </a:r>
          </a:p>
          <a:p>
            <a:endParaRPr lang="ru-RU" sz="1800" dirty="0" smtClean="0"/>
          </a:p>
          <a:p>
            <a:r>
              <a:rPr lang="ru-RU" sz="1800" dirty="0" smtClean="0"/>
              <a:t>Але </a:t>
            </a:r>
            <a:r>
              <a:rPr lang="ru-RU" sz="1800" dirty="0" err="1"/>
              <a:t>ці</a:t>
            </a:r>
            <a:r>
              <a:rPr lang="ru-RU" sz="1800" dirty="0"/>
              <a:t> </a:t>
            </a:r>
            <a:r>
              <a:rPr lang="ru-RU" sz="1800" dirty="0" err="1"/>
              <a:t>лампи</a:t>
            </a:r>
            <a:r>
              <a:rPr lang="ru-RU" sz="1800" dirty="0"/>
              <a:t> </a:t>
            </a:r>
            <a:r>
              <a:rPr lang="ru-RU" sz="1800" dirty="0" err="1"/>
              <a:t>потрібно</a:t>
            </a:r>
            <a:r>
              <a:rPr lang="ru-RU" sz="1800" dirty="0"/>
              <a:t> правильно </a:t>
            </a:r>
            <a:r>
              <a:rPr lang="ru-RU" sz="1800" dirty="0" err="1"/>
              <a:t>уміти</a:t>
            </a:r>
            <a:r>
              <a:rPr lang="ru-RU" sz="1800" dirty="0"/>
              <a:t> </a:t>
            </a:r>
            <a:r>
              <a:rPr lang="ru-RU" sz="1800" dirty="0" err="1"/>
              <a:t>утилізовувати</a:t>
            </a:r>
            <a:r>
              <a:rPr lang="ru-RU" sz="1800" dirty="0"/>
              <a:t>, тому </a:t>
            </a:r>
            <a:r>
              <a:rPr lang="ru-RU" sz="1800" dirty="0" err="1"/>
              <a:t>що</a:t>
            </a:r>
            <a:r>
              <a:rPr lang="ru-RU" sz="1800" dirty="0"/>
              <a:t> вони </a:t>
            </a:r>
            <a:r>
              <a:rPr lang="ru-RU" sz="1800" dirty="0" err="1"/>
              <a:t>шкодять</a:t>
            </a:r>
            <a:r>
              <a:rPr lang="ru-RU" sz="1800" dirty="0"/>
              <a:t> </a:t>
            </a:r>
            <a:r>
              <a:rPr lang="ru-RU" sz="1800" dirty="0" err="1"/>
              <a:t>навколишньому</a:t>
            </a:r>
            <a:r>
              <a:rPr lang="ru-RU" sz="1800" dirty="0"/>
              <a:t> </a:t>
            </a:r>
            <a:r>
              <a:rPr lang="ru-RU" sz="1800" dirty="0" err="1"/>
              <a:t>середовищу</a:t>
            </a:r>
            <a:r>
              <a:rPr lang="ru-RU" sz="1800" dirty="0"/>
              <a:t>. </a:t>
            </a:r>
            <a:r>
              <a:rPr lang="ru-RU" sz="1800" dirty="0" err="1"/>
              <a:t>Також</a:t>
            </a:r>
            <a:r>
              <a:rPr lang="ru-RU" sz="1800" dirty="0"/>
              <a:t> </a:t>
            </a:r>
            <a:r>
              <a:rPr lang="ru-RU" sz="1800" dirty="0" err="1"/>
              <a:t>потрібно</a:t>
            </a:r>
            <a:r>
              <a:rPr lang="ru-RU" sz="1800" dirty="0"/>
              <a:t> </a:t>
            </a:r>
            <a:r>
              <a:rPr lang="ru-RU" sz="1800" dirty="0" err="1"/>
              <a:t>пам’ятати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флуорисцентні</a:t>
            </a:r>
            <a:r>
              <a:rPr lang="ru-RU" sz="1800" dirty="0"/>
              <a:t> </a:t>
            </a:r>
            <a:r>
              <a:rPr lang="ru-RU" sz="1800" dirty="0" err="1"/>
              <a:t>контактні</a:t>
            </a:r>
            <a:r>
              <a:rPr lang="ru-RU" sz="1800" dirty="0"/>
              <a:t> </a:t>
            </a:r>
            <a:r>
              <a:rPr lang="ru-RU" sz="1800" dirty="0" err="1"/>
              <a:t>лампи</a:t>
            </a:r>
            <a:r>
              <a:rPr lang="ru-RU" sz="1800" dirty="0"/>
              <a:t> негативно </a:t>
            </a:r>
            <a:r>
              <a:rPr lang="ru-RU" sz="1800" dirty="0" err="1"/>
              <a:t>впливають</a:t>
            </a:r>
            <a:r>
              <a:rPr lang="ru-RU" sz="1800" dirty="0"/>
              <a:t> на </a:t>
            </a:r>
            <a:r>
              <a:rPr lang="ru-RU" sz="1800" dirty="0" err="1"/>
              <a:t>зір</a:t>
            </a:r>
            <a:r>
              <a:rPr lang="ru-RU" sz="1800" dirty="0"/>
              <a:t> і не рекомендовано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постійне</a:t>
            </a:r>
            <a:r>
              <a:rPr lang="ru-RU" sz="1800" dirty="0"/>
              <a:t> </a:t>
            </a:r>
            <a:r>
              <a:rPr lang="ru-RU" sz="1800" dirty="0" err="1"/>
              <a:t>використання</a:t>
            </a:r>
            <a:r>
              <a:rPr lang="ru-RU" sz="1800" dirty="0"/>
              <a:t>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491880" y="3654667"/>
            <a:ext cx="21675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/>
              <a:t>Висновки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04231" y="1100122"/>
            <a:ext cx="80288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1800" b="1" u="sng" dirty="0">
                <a:hlinkClick r:id="rId2"/>
              </a:rPr>
              <a:t>http://www.npo-intertech.com.ua/dzherela-svitla/desyat-poshirenikh-pitan-pro-energozberigayuchi-lampi</a:t>
            </a:r>
            <a:endParaRPr lang="ru-RU" sz="1800" dirty="0"/>
          </a:p>
          <a:p>
            <a:pPr eaLnBrk="0" hangingPunct="0"/>
            <a:r>
              <a:rPr lang="en-US" sz="1800" dirty="0"/>
              <a:t> </a:t>
            </a:r>
            <a:endParaRPr lang="ru-RU" sz="1800" dirty="0"/>
          </a:p>
          <a:p>
            <a:pPr eaLnBrk="0" hangingPunct="0"/>
            <a:r>
              <a:rPr lang="en-US" sz="1800" b="1" u="sng" dirty="0">
                <a:hlinkClick r:id="rId3"/>
              </a:rPr>
              <a:t>http://life.pravda.com.ua/person/2009/08/28/25524/view_print/</a:t>
            </a:r>
            <a:endParaRPr lang="ru-RU" sz="1800" dirty="0"/>
          </a:p>
          <a:p>
            <a:pPr eaLnBrk="0" hangingPunct="0"/>
            <a:r>
              <a:rPr lang="en-US" sz="1800" dirty="0"/>
              <a:t> </a:t>
            </a:r>
            <a:endParaRPr lang="ru-RU" sz="1800" dirty="0"/>
          </a:p>
          <a:p>
            <a:r>
              <a:rPr lang="en-US" sz="1800" b="1" u="sng" dirty="0">
                <a:hlinkClick r:id="rId4"/>
              </a:rPr>
              <a:t>http://uk.wikipedia.org/wiki/%D0%9B%D0%B0%D0%BC%D0%BF%D0%B0_%D1%80%D0%BE%D0%B7%D0%B6%D0%B0%D1%80%D0%B5%D0%BD%D0%BD%D1%8F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88855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100</TotalTime>
  <Words>192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Інтерент-ресурси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Електроекономія</dc:title>
  <dc:creator>User</dc:creator>
  <cp:lastModifiedBy>Vladushka56</cp:lastModifiedBy>
  <cp:revision>17</cp:revision>
  <dcterms:created xsi:type="dcterms:W3CDTF">2013-04-17T08:30:31Z</dcterms:created>
  <dcterms:modified xsi:type="dcterms:W3CDTF">2014-05-29T08:18:30Z</dcterms:modified>
</cp:coreProperties>
</file>