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9CA23C5-F735-4A57-A676-1211E101D062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C5C6876-EC0F-4CF8-85E9-5C662D42D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709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23C5-F735-4A57-A676-1211E101D062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6876-EC0F-4CF8-85E9-5C662D42D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261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9CA23C5-F735-4A57-A676-1211E101D062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C5C6876-EC0F-4CF8-85E9-5C662D42D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4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23C5-F735-4A57-A676-1211E101D062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C5C6876-EC0F-4CF8-85E9-5C662D42D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65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9CA23C5-F735-4A57-A676-1211E101D062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C5C6876-EC0F-4CF8-85E9-5C662D42D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94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23C5-F735-4A57-A676-1211E101D062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6876-EC0F-4CF8-85E9-5C662D42D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62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23C5-F735-4A57-A676-1211E101D062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6876-EC0F-4CF8-85E9-5C662D42D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82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23C5-F735-4A57-A676-1211E101D062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6876-EC0F-4CF8-85E9-5C662D42D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94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23C5-F735-4A57-A676-1211E101D062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6876-EC0F-4CF8-85E9-5C662D42D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0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9CA23C5-F735-4A57-A676-1211E101D062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C5C6876-EC0F-4CF8-85E9-5C662D42D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31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23C5-F735-4A57-A676-1211E101D062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6876-EC0F-4CF8-85E9-5C662D42D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267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9CA23C5-F735-4A57-A676-1211E101D062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C5C6876-EC0F-4CF8-85E9-5C662D42D42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26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Парові турбіни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потрібен</a:t>
            </a:r>
            <a:r>
              <a:rPr lang="ru-RU" dirty="0" smtClean="0"/>
              <a:t> для </a:t>
            </a:r>
            <a:r>
              <a:rPr lang="ru-RU" dirty="0" err="1" smtClean="0"/>
              <a:t>перетворення</a:t>
            </a:r>
            <a:r>
              <a:rPr lang="ru-RU" dirty="0" smtClean="0"/>
              <a:t> </a:t>
            </a:r>
            <a:r>
              <a:rPr lang="ru-RU" dirty="0" err="1" smtClean="0"/>
              <a:t>теплової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водяної</a:t>
            </a:r>
            <a:r>
              <a:rPr lang="ru-RU" dirty="0" smtClean="0"/>
              <a:t> пари в </a:t>
            </a:r>
            <a:r>
              <a:rPr lang="ru-RU" dirty="0" err="1" smtClean="0"/>
              <a:t>механічну</a:t>
            </a:r>
            <a:r>
              <a:rPr lang="ru-RU" dirty="0" smtClean="0"/>
              <a:t> роботу. </a:t>
            </a:r>
            <a:r>
              <a:rPr lang="ru-RU" dirty="0" err="1" smtClean="0"/>
              <a:t>Парова</a:t>
            </a:r>
            <a:r>
              <a:rPr lang="ru-RU" dirty="0" smtClean="0"/>
              <a:t> </a:t>
            </a:r>
            <a:r>
              <a:rPr lang="ru-RU" dirty="0" err="1" smtClean="0"/>
              <a:t>турбіна</a:t>
            </a:r>
            <a:r>
              <a:rPr lang="ru-RU" dirty="0" smtClean="0"/>
              <a:t> </a:t>
            </a:r>
            <a:r>
              <a:rPr lang="ru-RU" dirty="0" err="1" smtClean="0"/>
              <a:t>використовує</a:t>
            </a:r>
            <a:r>
              <a:rPr lang="ru-RU" dirty="0" smtClean="0"/>
              <a:t> не </a:t>
            </a:r>
            <a:r>
              <a:rPr lang="ru-RU" dirty="0" err="1" smtClean="0"/>
              <a:t>потенційну</a:t>
            </a:r>
            <a:r>
              <a:rPr lang="ru-RU" dirty="0" smtClean="0"/>
              <a:t> </a:t>
            </a:r>
            <a:r>
              <a:rPr lang="ru-RU" dirty="0" err="1" smtClean="0"/>
              <a:t>енергію</a:t>
            </a:r>
            <a:r>
              <a:rPr lang="ru-RU" dirty="0" smtClean="0"/>
              <a:t>, а </a:t>
            </a:r>
            <a:r>
              <a:rPr lang="ru-RU" dirty="0" err="1" smtClean="0"/>
              <a:t>кінетичну</a:t>
            </a:r>
            <a:r>
              <a:rPr lang="ru-RU" dirty="0" smtClean="0"/>
              <a:t> </a:t>
            </a:r>
            <a:r>
              <a:rPr lang="ru-RU" dirty="0" err="1" smtClean="0"/>
              <a:t>енергію</a:t>
            </a:r>
            <a:r>
              <a:rPr lang="ru-RU" dirty="0" smtClean="0"/>
              <a:t> пари.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239" y="3306104"/>
            <a:ext cx="3894287" cy="284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81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Парова турбіна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361" y="2127004"/>
            <a:ext cx="11029615" cy="3910988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Спроби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парову</a:t>
            </a:r>
            <a:r>
              <a:rPr lang="ru-RU" dirty="0" smtClean="0"/>
              <a:t> </a:t>
            </a:r>
            <a:r>
              <a:rPr lang="ru-RU" dirty="0" err="1" smtClean="0"/>
              <a:t>турбіну</a:t>
            </a:r>
            <a:r>
              <a:rPr lang="ru-RU" dirty="0" smtClean="0"/>
              <a:t> </a:t>
            </a:r>
            <a:r>
              <a:rPr lang="ru-RU" dirty="0" err="1" smtClean="0"/>
              <a:t>тривали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довго</a:t>
            </a:r>
            <a:r>
              <a:rPr lang="ru-RU" dirty="0" smtClean="0"/>
              <a:t>.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опис</a:t>
            </a:r>
            <a:r>
              <a:rPr lang="ru-RU" dirty="0" smtClean="0"/>
              <a:t> </a:t>
            </a:r>
            <a:r>
              <a:rPr lang="ru-RU" dirty="0" err="1" smtClean="0"/>
              <a:t>примітивної</a:t>
            </a:r>
            <a:r>
              <a:rPr lang="ru-RU" dirty="0" smtClean="0"/>
              <a:t> </a:t>
            </a:r>
            <a:r>
              <a:rPr lang="ru-RU" dirty="0" err="1" smtClean="0"/>
              <a:t>парової</a:t>
            </a:r>
            <a:r>
              <a:rPr lang="ru-RU" dirty="0" smtClean="0"/>
              <a:t> </a:t>
            </a:r>
            <a:r>
              <a:rPr lang="ru-RU" dirty="0" err="1" smtClean="0"/>
              <a:t>турбіни</a:t>
            </a:r>
            <a:r>
              <a:rPr lang="ru-RU" dirty="0" smtClean="0"/>
              <a:t>, </a:t>
            </a:r>
            <a:r>
              <a:rPr lang="ru-RU" dirty="0" err="1" smtClean="0"/>
              <a:t>зроблений</a:t>
            </a:r>
            <a:r>
              <a:rPr lang="ru-RU" dirty="0" smtClean="0"/>
              <a:t> Героном </a:t>
            </a:r>
            <a:r>
              <a:rPr lang="ru-RU" dirty="0" err="1" smtClean="0"/>
              <a:t>Олександрійським</a:t>
            </a:r>
            <a:r>
              <a:rPr lang="ru-RU" dirty="0" smtClean="0"/>
              <a:t> (1 ст. до Р.Х.). Але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наприкінці</a:t>
            </a:r>
            <a:r>
              <a:rPr lang="ru-RU" dirty="0" smtClean="0"/>
              <a:t> 19 ст., коли </a:t>
            </a:r>
            <a:r>
              <a:rPr lang="ru-RU" dirty="0" err="1" smtClean="0"/>
              <a:t>машинобудування</a:t>
            </a:r>
            <a:r>
              <a:rPr lang="ru-RU" dirty="0" smtClean="0"/>
              <a:t> і </a:t>
            </a:r>
            <a:r>
              <a:rPr lang="ru-RU" dirty="0" err="1" smtClean="0"/>
              <a:t>металургія</a:t>
            </a:r>
            <a:r>
              <a:rPr lang="ru-RU" dirty="0" smtClean="0"/>
              <a:t> </a:t>
            </a:r>
            <a:r>
              <a:rPr lang="ru-RU" dirty="0" err="1" smtClean="0"/>
              <a:t>досягли</a:t>
            </a:r>
            <a:r>
              <a:rPr lang="ru-RU" dirty="0" smtClean="0"/>
              <a:t> </a:t>
            </a:r>
            <a:r>
              <a:rPr lang="ru-RU" dirty="0" err="1" smtClean="0"/>
              <a:t>достатнього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, </a:t>
            </a:r>
            <a:r>
              <a:rPr lang="ru-RU" dirty="0" err="1" smtClean="0"/>
              <a:t>Лаваль</a:t>
            </a:r>
            <a:r>
              <a:rPr lang="ru-RU" dirty="0" smtClean="0"/>
              <a:t> та </a:t>
            </a:r>
            <a:r>
              <a:rPr lang="ru-RU" dirty="0" err="1" smtClean="0"/>
              <a:t>Парсонс</a:t>
            </a:r>
            <a:r>
              <a:rPr lang="ru-RU" dirty="0" smtClean="0"/>
              <a:t> </a:t>
            </a:r>
            <a:r>
              <a:rPr lang="ru-RU" dirty="0" err="1" smtClean="0"/>
              <a:t>незалежно</a:t>
            </a:r>
            <a:r>
              <a:rPr lang="ru-RU" dirty="0" smtClean="0"/>
              <a:t> один </a:t>
            </a:r>
            <a:r>
              <a:rPr lang="ru-RU" dirty="0" err="1" smtClean="0"/>
              <a:t>від</a:t>
            </a:r>
            <a:r>
              <a:rPr lang="ru-RU" dirty="0" smtClean="0"/>
              <a:t> одного у 1884-89 </a:t>
            </a:r>
            <a:r>
              <a:rPr lang="ru-RU" dirty="0" err="1" smtClean="0"/>
              <a:t>р.р</a:t>
            </a:r>
            <a:r>
              <a:rPr lang="ru-RU" dirty="0" smtClean="0"/>
              <a:t>. створили </a:t>
            </a:r>
            <a:r>
              <a:rPr lang="ru-RU" dirty="0" err="1" smtClean="0"/>
              <a:t>парові</a:t>
            </a:r>
            <a:r>
              <a:rPr lang="ru-RU" dirty="0" smtClean="0"/>
              <a:t> </a:t>
            </a:r>
            <a:r>
              <a:rPr lang="ru-RU" dirty="0" err="1" smtClean="0"/>
              <a:t>турбіни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придатними</a:t>
            </a:r>
            <a:r>
              <a:rPr lang="ru-RU" dirty="0" smtClean="0"/>
              <a:t> для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промислового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Парова</a:t>
            </a:r>
            <a:r>
              <a:rPr lang="ru-RU" dirty="0" smtClean="0"/>
              <a:t> </a:t>
            </a:r>
            <a:r>
              <a:rPr lang="ru-RU" dirty="0" err="1" smtClean="0"/>
              <a:t>турбіна</a:t>
            </a:r>
            <a:r>
              <a:rPr lang="ru-RU" dirty="0" smtClean="0"/>
              <a:t> </a:t>
            </a:r>
            <a:r>
              <a:rPr lang="ru-RU" dirty="0" err="1" smtClean="0"/>
              <a:t>виявилась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зручною</a:t>
            </a:r>
            <a:r>
              <a:rPr lang="ru-RU" dirty="0" smtClean="0"/>
              <a:t> для приводу </a:t>
            </a:r>
            <a:r>
              <a:rPr lang="ru-RU" dirty="0" err="1" smtClean="0"/>
              <a:t>обертових</a:t>
            </a:r>
            <a:r>
              <a:rPr lang="ru-RU" dirty="0" smtClean="0"/>
              <a:t> </a:t>
            </a:r>
            <a:r>
              <a:rPr lang="ru-RU" dirty="0" err="1" smtClean="0"/>
              <a:t>механізмів</a:t>
            </a:r>
            <a:r>
              <a:rPr lang="ru-RU" dirty="0" smtClean="0"/>
              <a:t> (</a:t>
            </a:r>
            <a:r>
              <a:rPr lang="ru-RU" dirty="0" err="1" smtClean="0"/>
              <a:t>генератори</a:t>
            </a:r>
            <a:r>
              <a:rPr lang="ru-RU" dirty="0" smtClean="0"/>
              <a:t> </a:t>
            </a:r>
            <a:r>
              <a:rPr lang="ru-RU" dirty="0" err="1" smtClean="0"/>
              <a:t>електричного</a:t>
            </a:r>
            <a:r>
              <a:rPr lang="ru-RU" dirty="0" smtClean="0"/>
              <a:t> струму, насоси) вона </a:t>
            </a:r>
            <a:r>
              <a:rPr lang="ru-RU" dirty="0" err="1" smtClean="0"/>
              <a:t>виявилася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легкою, </a:t>
            </a:r>
            <a:r>
              <a:rPr lang="ru-RU" dirty="0" err="1" smtClean="0"/>
              <a:t>швидкісною</a:t>
            </a:r>
            <a:r>
              <a:rPr lang="ru-RU" dirty="0" smtClean="0"/>
              <a:t> та </a:t>
            </a:r>
            <a:r>
              <a:rPr lang="ru-RU" dirty="0" err="1" smtClean="0"/>
              <a:t>економічною</a:t>
            </a:r>
            <a:r>
              <a:rPr lang="ru-RU" dirty="0" smtClean="0"/>
              <a:t>.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вдосконалення</a:t>
            </a:r>
            <a:r>
              <a:rPr lang="ru-RU" dirty="0" smtClean="0"/>
              <a:t> </a:t>
            </a:r>
            <a:r>
              <a:rPr lang="ru-RU" dirty="0" err="1" smtClean="0"/>
              <a:t>парової</a:t>
            </a:r>
            <a:r>
              <a:rPr lang="ru-RU" dirty="0" smtClean="0"/>
              <a:t> </a:t>
            </a:r>
            <a:r>
              <a:rPr lang="ru-RU" dirty="0" err="1" smtClean="0"/>
              <a:t>турбіни</a:t>
            </a:r>
            <a:r>
              <a:rPr lang="ru-RU" dirty="0" smtClean="0"/>
              <a:t> </a:t>
            </a:r>
            <a:r>
              <a:rPr lang="ru-RU" dirty="0" err="1" smtClean="0"/>
              <a:t>відбувався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, як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поліпшення</a:t>
            </a:r>
            <a:r>
              <a:rPr lang="ru-RU" dirty="0" smtClean="0"/>
              <a:t> </a:t>
            </a:r>
            <a:r>
              <a:rPr lang="ru-RU" dirty="0" err="1" smtClean="0"/>
              <a:t>економічності</a:t>
            </a:r>
            <a:r>
              <a:rPr lang="ru-RU" dirty="0" smtClean="0"/>
              <a:t> та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одиниці</a:t>
            </a:r>
            <a:r>
              <a:rPr lang="ru-RU" dirty="0" smtClean="0"/>
              <a:t> </a:t>
            </a:r>
            <a:r>
              <a:rPr lang="ru-RU" dirty="0" err="1" smtClean="0"/>
              <a:t>потужності</a:t>
            </a:r>
            <a:r>
              <a:rPr lang="ru-RU" dirty="0" smtClean="0"/>
              <a:t>, так і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спеціалізованих</a:t>
            </a:r>
            <a:r>
              <a:rPr lang="ru-RU" dirty="0" smtClean="0"/>
              <a:t> </a:t>
            </a:r>
            <a:r>
              <a:rPr lang="ru-RU" dirty="0" err="1" smtClean="0"/>
              <a:t>парових</a:t>
            </a:r>
            <a:r>
              <a:rPr lang="ru-RU" dirty="0" smtClean="0"/>
              <a:t> </a:t>
            </a:r>
            <a:r>
              <a:rPr lang="ru-RU" dirty="0" err="1" smtClean="0"/>
              <a:t>турбін</a:t>
            </a:r>
            <a:r>
              <a:rPr lang="ru-RU" dirty="0" smtClean="0"/>
              <a:t> </a:t>
            </a:r>
            <a:r>
              <a:rPr lang="ru-RU" dirty="0" err="1" smtClean="0"/>
              <a:t>різного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Неможливість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агрегатну</a:t>
            </a:r>
            <a:r>
              <a:rPr lang="ru-RU" dirty="0" smtClean="0"/>
              <a:t> </a:t>
            </a:r>
            <a:r>
              <a:rPr lang="ru-RU" dirty="0" err="1" smtClean="0"/>
              <a:t>потужність</a:t>
            </a:r>
            <a:r>
              <a:rPr lang="ru-RU" dirty="0" smtClean="0"/>
              <a:t> і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висока</a:t>
            </a:r>
            <a:r>
              <a:rPr lang="ru-RU" dirty="0" smtClean="0"/>
              <a:t> частота </a:t>
            </a:r>
            <a:r>
              <a:rPr lang="ru-RU" dirty="0" err="1" smtClean="0"/>
              <a:t>обертання</a:t>
            </a:r>
            <a:r>
              <a:rPr lang="ru-RU" dirty="0" smtClean="0"/>
              <a:t> </a:t>
            </a:r>
            <a:r>
              <a:rPr lang="ru-RU" dirty="0" err="1" smtClean="0"/>
              <a:t>одноступеневої</a:t>
            </a:r>
            <a:r>
              <a:rPr lang="ru-RU" dirty="0" smtClean="0"/>
              <a:t> </a:t>
            </a:r>
            <a:r>
              <a:rPr lang="ru-RU" dirty="0" err="1" smtClean="0"/>
              <a:t>парової</a:t>
            </a:r>
            <a:r>
              <a:rPr lang="ru-RU" dirty="0" smtClean="0"/>
              <a:t> </a:t>
            </a:r>
            <a:r>
              <a:rPr lang="ru-RU" dirty="0" err="1" smtClean="0"/>
              <a:t>турбіни</a:t>
            </a:r>
            <a:r>
              <a:rPr lang="ru-RU" dirty="0" smtClean="0"/>
              <a:t> </a:t>
            </a:r>
            <a:r>
              <a:rPr lang="ru-RU" dirty="0" err="1" smtClean="0"/>
              <a:t>Лаваля</a:t>
            </a:r>
            <a:r>
              <a:rPr lang="ru-RU" dirty="0" smtClean="0"/>
              <a:t> (до 30 000 об/</a:t>
            </a:r>
            <a:r>
              <a:rPr lang="ru-RU" dirty="0" err="1" smtClean="0"/>
              <a:t>хв</a:t>
            </a:r>
            <a:r>
              <a:rPr lang="ru-RU" dirty="0" smtClean="0"/>
              <a:t>. у перших </a:t>
            </a:r>
            <a:r>
              <a:rPr lang="ru-RU" dirty="0" err="1" smtClean="0"/>
              <a:t>зразків</a:t>
            </a:r>
            <a:r>
              <a:rPr lang="ru-RU" dirty="0" smtClean="0"/>
              <a:t>) </a:t>
            </a:r>
            <a:r>
              <a:rPr lang="ru-RU" dirty="0" err="1" smtClean="0"/>
              <a:t>призвели</a:t>
            </a:r>
            <a:r>
              <a:rPr lang="ru-RU" dirty="0" smtClean="0"/>
              <a:t> до того, </a:t>
            </a:r>
            <a:r>
              <a:rPr lang="ru-RU" dirty="0" err="1" smtClean="0"/>
              <a:t>що</a:t>
            </a:r>
            <a:r>
              <a:rPr lang="ru-RU" dirty="0" smtClean="0"/>
              <a:t> вона </a:t>
            </a:r>
            <a:r>
              <a:rPr lang="ru-RU" dirty="0" err="1" smtClean="0"/>
              <a:t>зберегла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в </a:t>
            </a:r>
            <a:r>
              <a:rPr lang="ru-RU" dirty="0" err="1" smtClean="0"/>
              <a:t>якості</a:t>
            </a:r>
            <a:r>
              <a:rPr lang="ru-RU" dirty="0" smtClean="0"/>
              <a:t> приводу </a:t>
            </a:r>
            <a:r>
              <a:rPr lang="ru-RU" dirty="0" err="1" smtClean="0"/>
              <a:t>допоміжних</a:t>
            </a:r>
            <a:r>
              <a:rPr lang="ru-RU" dirty="0" smtClean="0"/>
              <a:t> </a:t>
            </a:r>
            <a:r>
              <a:rPr lang="ru-RU" dirty="0" err="1" smtClean="0"/>
              <a:t>механізмів</a:t>
            </a:r>
            <a:r>
              <a:rPr lang="ru-RU" dirty="0" smtClean="0"/>
              <a:t>. </a:t>
            </a:r>
            <a:r>
              <a:rPr lang="ru-RU" dirty="0" err="1" smtClean="0"/>
              <a:t>Подальший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дав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збільшити</a:t>
            </a:r>
            <a:r>
              <a:rPr lang="ru-RU" dirty="0" smtClean="0"/>
              <a:t> </a:t>
            </a:r>
            <a:r>
              <a:rPr lang="ru-RU" dirty="0" err="1" smtClean="0"/>
              <a:t>потужність</a:t>
            </a:r>
            <a:r>
              <a:rPr lang="ru-RU" dirty="0" smtClean="0"/>
              <a:t> </a:t>
            </a:r>
            <a:r>
              <a:rPr lang="ru-RU" dirty="0" err="1" smtClean="0"/>
              <a:t>турбін</a:t>
            </a:r>
            <a:r>
              <a:rPr lang="ru-RU" dirty="0" smtClean="0"/>
              <a:t>, </a:t>
            </a:r>
            <a:r>
              <a:rPr lang="ru-RU" dirty="0" err="1" smtClean="0"/>
              <a:t>зберігши</a:t>
            </a:r>
            <a:r>
              <a:rPr lang="ru-RU" dirty="0" smtClean="0"/>
              <a:t> </a:t>
            </a:r>
            <a:r>
              <a:rPr lang="ru-RU" dirty="0" err="1" smtClean="0"/>
              <a:t>достатнє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частоти</a:t>
            </a:r>
            <a:r>
              <a:rPr lang="ru-RU" dirty="0" smtClean="0"/>
              <a:t> </a:t>
            </a:r>
            <a:r>
              <a:rPr lang="ru-RU" dirty="0" err="1" smtClean="0"/>
              <a:t>обертання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Реактивна</a:t>
            </a:r>
            <a:r>
              <a:rPr lang="ru-RU" dirty="0" smtClean="0"/>
              <a:t> </a:t>
            </a:r>
            <a:r>
              <a:rPr lang="ru-RU" dirty="0" err="1" smtClean="0"/>
              <a:t>парова</a:t>
            </a:r>
            <a:r>
              <a:rPr lang="ru-RU" dirty="0" smtClean="0"/>
              <a:t> </a:t>
            </a:r>
            <a:r>
              <a:rPr lang="ru-RU" dirty="0" err="1" smtClean="0"/>
              <a:t>турбіна</a:t>
            </a:r>
            <a:r>
              <a:rPr lang="ru-RU" dirty="0" smtClean="0"/>
              <a:t> </a:t>
            </a:r>
            <a:r>
              <a:rPr lang="ru-RU" dirty="0" err="1" smtClean="0"/>
              <a:t>Парсонса</a:t>
            </a:r>
            <a:r>
              <a:rPr lang="ru-RU" dirty="0" smtClean="0"/>
              <a:t> </a:t>
            </a:r>
            <a:r>
              <a:rPr lang="ru-RU" dirty="0" err="1" smtClean="0"/>
              <a:t>деякий</a:t>
            </a:r>
            <a:r>
              <a:rPr lang="ru-RU" dirty="0" smtClean="0"/>
              <a:t> час </a:t>
            </a:r>
            <a:r>
              <a:rPr lang="ru-RU" dirty="0" err="1" smtClean="0"/>
              <a:t>застосовувалась</a:t>
            </a:r>
            <a:r>
              <a:rPr lang="ru-RU" dirty="0" smtClean="0"/>
              <a:t> (на </a:t>
            </a:r>
            <a:r>
              <a:rPr lang="ru-RU" dirty="0" err="1" smtClean="0"/>
              <a:t>військових</a:t>
            </a:r>
            <a:r>
              <a:rPr lang="ru-RU" dirty="0" smtClean="0"/>
              <a:t> кораблях), але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поступилася</a:t>
            </a:r>
            <a:r>
              <a:rPr lang="ru-RU" dirty="0" smtClean="0"/>
              <a:t> </a:t>
            </a:r>
            <a:r>
              <a:rPr lang="ru-RU" dirty="0" err="1" smtClean="0"/>
              <a:t>місцем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досконалим</a:t>
            </a:r>
            <a:r>
              <a:rPr lang="ru-RU" dirty="0" smtClean="0"/>
              <a:t> </a:t>
            </a:r>
            <a:r>
              <a:rPr lang="ru-RU" dirty="0" err="1" smtClean="0"/>
              <a:t>турбінам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960" y="702156"/>
            <a:ext cx="1424848" cy="14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668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арова турбіна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4620" y="0"/>
            <a:ext cx="11576026" cy="6858740"/>
          </a:xfrm>
        </p:spPr>
      </p:pic>
    </p:spTree>
    <p:extLst>
      <p:ext uri="{BB962C8B-B14F-4D97-AF65-F5344CB8AC3E}">
        <p14:creationId xmlns:p14="http://schemas.microsoft.com/office/powerpoint/2010/main" val="3357145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Чисто </a:t>
            </a:r>
            <a:r>
              <a:rPr lang="ru-RU" dirty="0" err="1" smtClean="0"/>
              <a:t>конденсаційні</a:t>
            </a:r>
            <a:r>
              <a:rPr lang="ru-RU" dirty="0" smtClean="0"/>
              <a:t> </a:t>
            </a:r>
            <a:r>
              <a:rPr lang="ru-RU" dirty="0" err="1" smtClean="0"/>
              <a:t>турбіни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298853"/>
            <a:ext cx="7042479" cy="192577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залежності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характеру теплового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процесу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парові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турбіни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розрізняють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3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чисто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конденсаційні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теплофікаційні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спеціального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призначення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i="1" dirty="0" smtClean="0"/>
              <a:t>Чисто </a:t>
            </a:r>
            <a:r>
              <a:rPr lang="ru-RU" i="1" dirty="0" err="1"/>
              <a:t>конденсаційні</a:t>
            </a:r>
            <a:r>
              <a:rPr lang="ru-RU" i="1" dirty="0"/>
              <a:t> </a:t>
            </a:r>
            <a:r>
              <a:rPr lang="ru-RU" i="1" dirty="0" err="1"/>
              <a:t>перетворюють</a:t>
            </a:r>
            <a:r>
              <a:rPr lang="ru-RU" i="1" dirty="0"/>
              <a:t> максимально </a:t>
            </a:r>
            <a:r>
              <a:rPr lang="ru-RU" i="1" dirty="0" err="1"/>
              <a:t>можливу</a:t>
            </a:r>
            <a:r>
              <a:rPr lang="ru-RU" i="1" dirty="0"/>
              <a:t> </a:t>
            </a:r>
            <a:r>
              <a:rPr lang="ru-RU" i="1" dirty="0" err="1"/>
              <a:t>частину</a:t>
            </a:r>
            <a:r>
              <a:rPr lang="ru-RU" i="1" dirty="0"/>
              <a:t> </a:t>
            </a:r>
            <a:r>
              <a:rPr lang="ru-RU" i="1" dirty="0" err="1"/>
              <a:t>теплоти</a:t>
            </a:r>
            <a:r>
              <a:rPr lang="ru-RU" i="1" dirty="0"/>
              <a:t> пара в </a:t>
            </a:r>
            <a:r>
              <a:rPr lang="ru-RU" i="1" dirty="0" err="1"/>
              <a:t>механічну</a:t>
            </a:r>
            <a:r>
              <a:rPr lang="ru-RU" i="1" dirty="0"/>
              <a:t> роботу. Вони </a:t>
            </a:r>
            <a:r>
              <a:rPr lang="ru-RU" i="1" dirty="0" err="1"/>
              <a:t>можуть</a:t>
            </a:r>
            <a:r>
              <a:rPr lang="ru-RU" i="1" dirty="0"/>
              <a:t> бути </a:t>
            </a:r>
            <a:r>
              <a:rPr lang="ru-RU" i="1" dirty="0" err="1"/>
              <a:t>стаціонарними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транспортними</a:t>
            </a:r>
            <a:r>
              <a:rPr lang="ru-RU" i="1" dirty="0"/>
              <a:t>. </a:t>
            </a:r>
            <a:r>
              <a:rPr lang="ru-RU" i="1" dirty="0" err="1"/>
              <a:t>Транспортні</a:t>
            </a:r>
            <a:r>
              <a:rPr lang="ru-RU" i="1" dirty="0"/>
              <a:t> </a:t>
            </a:r>
            <a:r>
              <a:rPr lang="ru-RU" i="1" dirty="0" err="1"/>
              <a:t>використовують</a:t>
            </a:r>
            <a:r>
              <a:rPr lang="ru-RU" i="1" dirty="0"/>
              <a:t>, як </a:t>
            </a:r>
            <a:r>
              <a:rPr lang="ru-RU" i="1" dirty="0" err="1"/>
              <a:t>допоміжні</a:t>
            </a:r>
            <a:r>
              <a:rPr lang="ru-RU" i="1" dirty="0"/>
              <a:t> </a:t>
            </a:r>
            <a:r>
              <a:rPr lang="ru-RU" i="1" dirty="0" err="1" smtClean="0"/>
              <a:t>двигуни</a:t>
            </a:r>
            <a:r>
              <a:rPr lang="ru-RU" i="1" dirty="0" smtClean="0"/>
              <a:t> </a:t>
            </a:r>
            <a:r>
              <a:rPr lang="ru-RU" i="1" dirty="0"/>
              <a:t>на кораблях і судах.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415" y="706592"/>
            <a:ext cx="3502394" cy="224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35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Теплофікаційні</a:t>
            </a:r>
            <a:r>
              <a:rPr lang="ru-RU" dirty="0"/>
              <a:t> </a:t>
            </a:r>
            <a:r>
              <a:rPr lang="ru-RU" dirty="0" err="1"/>
              <a:t>парові</a:t>
            </a:r>
            <a:r>
              <a:rPr lang="ru-RU" dirty="0"/>
              <a:t> </a:t>
            </a:r>
            <a:r>
              <a:rPr lang="ru-RU" dirty="0" err="1"/>
              <a:t>турбіни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180498"/>
            <a:ext cx="11029615" cy="1058462"/>
          </a:xfrm>
        </p:spPr>
        <p:txBody>
          <a:bodyPr/>
          <a:lstStyle/>
          <a:p>
            <a:pPr marL="0" indent="0">
              <a:buNone/>
            </a:pPr>
            <a:r>
              <a:rPr lang="ru-RU" i="1" dirty="0" err="1" smtClean="0"/>
              <a:t>Теплофікаційні</a:t>
            </a:r>
            <a:r>
              <a:rPr lang="ru-RU" i="1" dirty="0" smtClean="0"/>
              <a:t> </a:t>
            </a:r>
            <a:r>
              <a:rPr lang="ru-RU" i="1" dirty="0" err="1" smtClean="0"/>
              <a:t>парові</a:t>
            </a:r>
            <a:r>
              <a:rPr lang="ru-RU" i="1" dirty="0" smtClean="0"/>
              <a:t> </a:t>
            </a:r>
            <a:r>
              <a:rPr lang="ru-RU" i="1" dirty="0" err="1" smtClean="0"/>
              <a:t>турбіни</a:t>
            </a:r>
            <a:r>
              <a:rPr lang="ru-RU" i="1" dirty="0" smtClean="0"/>
              <a:t> </a:t>
            </a:r>
            <a:r>
              <a:rPr lang="ru-RU" i="1" dirty="0" err="1" smtClean="0"/>
              <a:t>служать</a:t>
            </a:r>
            <a:r>
              <a:rPr lang="ru-RU" i="1" dirty="0" smtClean="0"/>
              <a:t> </a:t>
            </a:r>
            <a:r>
              <a:rPr lang="ru-RU" i="1" dirty="0"/>
              <a:t>для </a:t>
            </a:r>
            <a:r>
              <a:rPr lang="ru-RU" i="1" dirty="0" err="1"/>
              <a:t>одночасного</a:t>
            </a:r>
            <a:r>
              <a:rPr lang="ru-RU" i="1" dirty="0"/>
              <a:t> </a:t>
            </a:r>
            <a:r>
              <a:rPr lang="ru-RU" i="1" dirty="0" err="1"/>
              <a:t>отримання</a:t>
            </a:r>
            <a:r>
              <a:rPr lang="ru-RU" i="1" dirty="0"/>
              <a:t> </a:t>
            </a:r>
            <a:r>
              <a:rPr lang="ru-RU" i="1" dirty="0" err="1"/>
              <a:t>електричної</a:t>
            </a:r>
            <a:r>
              <a:rPr lang="ru-RU" i="1" dirty="0"/>
              <a:t> та </a:t>
            </a:r>
            <a:r>
              <a:rPr lang="ru-RU" i="1" dirty="0" err="1"/>
              <a:t>теплової</a:t>
            </a:r>
            <a:r>
              <a:rPr lang="ru-RU" i="1" dirty="0"/>
              <a:t> </a:t>
            </a:r>
            <a:r>
              <a:rPr lang="ru-RU" i="1" dirty="0" err="1"/>
              <a:t>енергії</a:t>
            </a:r>
            <a:r>
              <a:rPr lang="ru-RU" i="1" dirty="0"/>
              <a:t>. </a:t>
            </a:r>
            <a:r>
              <a:rPr lang="ru-RU" i="1" dirty="0" err="1"/>
              <a:t>Такі</a:t>
            </a:r>
            <a:r>
              <a:rPr lang="ru-RU" i="1" dirty="0"/>
              <a:t> </a:t>
            </a:r>
            <a:r>
              <a:rPr lang="ru-RU" i="1" dirty="0" err="1"/>
              <a:t>парові</a:t>
            </a:r>
            <a:r>
              <a:rPr lang="ru-RU" i="1" dirty="0"/>
              <a:t> </a:t>
            </a:r>
            <a:r>
              <a:rPr lang="ru-RU" i="1" dirty="0" err="1"/>
              <a:t>турбіни</a:t>
            </a:r>
            <a:r>
              <a:rPr lang="ru-RU" i="1" dirty="0"/>
              <a:t> </a:t>
            </a:r>
            <a:r>
              <a:rPr lang="ru-RU" i="1" dirty="0" err="1"/>
              <a:t>використовують</a:t>
            </a:r>
            <a:r>
              <a:rPr lang="ru-RU" i="1" dirty="0"/>
              <a:t> у </a:t>
            </a:r>
            <a:r>
              <a:rPr lang="ru-RU" i="1" dirty="0" err="1"/>
              <a:t>технологічних</a:t>
            </a:r>
            <a:r>
              <a:rPr lang="ru-RU" i="1" dirty="0"/>
              <a:t> </a:t>
            </a:r>
            <a:r>
              <a:rPr lang="ru-RU" i="1" dirty="0" err="1"/>
              <a:t>цілях</a:t>
            </a:r>
            <a:r>
              <a:rPr lang="ru-RU" i="1" dirty="0"/>
              <a:t> (</a:t>
            </a:r>
            <a:r>
              <a:rPr lang="ru-RU" i="1" dirty="0" err="1"/>
              <a:t>наприклад</a:t>
            </a:r>
            <a:r>
              <a:rPr lang="ru-RU" i="1" dirty="0"/>
              <a:t>, для </a:t>
            </a:r>
            <a:r>
              <a:rPr lang="ru-RU" i="1" dirty="0" err="1"/>
              <a:t>опалювання</a:t>
            </a:r>
            <a:r>
              <a:rPr lang="ru-RU" i="1" dirty="0"/>
              <a:t>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3238960"/>
            <a:ext cx="42100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4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Теплові</a:t>
            </a:r>
            <a:r>
              <a:rPr lang="ru-RU" dirty="0"/>
              <a:t> </a:t>
            </a:r>
            <a:r>
              <a:rPr lang="ru-RU" dirty="0" err="1"/>
              <a:t>турбіни</a:t>
            </a:r>
            <a:r>
              <a:rPr lang="ru-RU" dirty="0"/>
              <a:t> </a:t>
            </a:r>
            <a:r>
              <a:rPr lang="ru-RU" dirty="0" err="1"/>
              <a:t>спеціального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180497"/>
            <a:ext cx="6271300" cy="3250820"/>
          </a:xfrm>
        </p:spPr>
        <p:txBody>
          <a:bodyPr/>
          <a:lstStyle/>
          <a:p>
            <a:pPr marL="0" indent="0">
              <a:buNone/>
            </a:pPr>
            <a:r>
              <a:rPr lang="ru-RU" i="1" dirty="0" err="1"/>
              <a:t>Теплові</a:t>
            </a:r>
            <a:r>
              <a:rPr lang="ru-RU" i="1" dirty="0"/>
              <a:t> </a:t>
            </a:r>
            <a:r>
              <a:rPr lang="ru-RU" i="1" dirty="0" err="1"/>
              <a:t>турбіни</a:t>
            </a:r>
            <a:r>
              <a:rPr lang="ru-RU" i="1" dirty="0"/>
              <a:t> </a:t>
            </a:r>
            <a:r>
              <a:rPr lang="ru-RU" i="1" dirty="0" err="1"/>
              <a:t>спеціального</a:t>
            </a:r>
            <a:r>
              <a:rPr lang="ru-RU" i="1" dirty="0"/>
              <a:t> </a:t>
            </a:r>
            <a:r>
              <a:rPr lang="ru-RU" i="1" dirty="0" err="1"/>
              <a:t>призначення</a:t>
            </a:r>
            <a:r>
              <a:rPr lang="ru-RU" i="1" dirty="0"/>
              <a:t> </a:t>
            </a:r>
            <a:r>
              <a:rPr lang="ru-RU" i="1" dirty="0" err="1"/>
              <a:t>зазвичай</a:t>
            </a:r>
            <a:r>
              <a:rPr lang="ru-RU" i="1" dirty="0"/>
              <a:t> </a:t>
            </a:r>
            <a:r>
              <a:rPr lang="ru-RU" i="1" dirty="0" err="1"/>
              <a:t>використовують</a:t>
            </a:r>
            <a:r>
              <a:rPr lang="ru-RU" i="1" dirty="0"/>
              <a:t> на </a:t>
            </a:r>
            <a:r>
              <a:rPr lang="ru-RU" i="1" dirty="0" err="1"/>
              <a:t>металургійних</a:t>
            </a:r>
            <a:r>
              <a:rPr lang="ru-RU" i="1" dirty="0"/>
              <a:t>, </a:t>
            </a:r>
            <a:r>
              <a:rPr lang="ru-RU" i="1" dirty="0" err="1"/>
              <a:t>машинобудівних</a:t>
            </a:r>
            <a:r>
              <a:rPr lang="ru-RU" i="1" dirty="0"/>
              <a:t> і </a:t>
            </a:r>
            <a:r>
              <a:rPr lang="ru-RU" i="1" dirty="0" err="1"/>
              <a:t>хімічних</a:t>
            </a:r>
            <a:r>
              <a:rPr lang="ru-RU" i="1" dirty="0"/>
              <a:t> </a:t>
            </a:r>
            <a:r>
              <a:rPr lang="ru-RU" i="1" dirty="0" err="1"/>
              <a:t>підприємствах</a:t>
            </a:r>
            <a:r>
              <a:rPr lang="ru-RU" i="1" dirty="0"/>
              <a:t>.</a:t>
            </a:r>
          </a:p>
          <a:p>
            <a:pPr marL="0" indent="0">
              <a:buNone/>
            </a:pPr>
            <a:r>
              <a:rPr lang="ru-RU" i="1" dirty="0" smtClean="0"/>
              <a:t>На </a:t>
            </a:r>
            <a:r>
              <a:rPr lang="ru-RU" i="1" dirty="0" err="1"/>
              <a:t>відміну</a:t>
            </a:r>
            <a:r>
              <a:rPr lang="ru-RU" i="1" dirty="0"/>
              <a:t>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інших</a:t>
            </a:r>
            <a:r>
              <a:rPr lang="ru-RU" i="1" dirty="0"/>
              <a:t>, </a:t>
            </a:r>
            <a:r>
              <a:rPr lang="ru-RU" i="1" dirty="0" err="1"/>
              <a:t>теплові</a:t>
            </a:r>
            <a:r>
              <a:rPr lang="ru-RU" i="1" dirty="0"/>
              <a:t> </a:t>
            </a:r>
            <a:r>
              <a:rPr lang="ru-RU" i="1" dirty="0" err="1"/>
              <a:t>турбіни</a:t>
            </a:r>
            <a:r>
              <a:rPr lang="ru-RU" i="1" dirty="0"/>
              <a:t> </a:t>
            </a:r>
            <a:r>
              <a:rPr lang="ru-RU" i="1" dirty="0" err="1"/>
              <a:t>спеціального</a:t>
            </a:r>
            <a:r>
              <a:rPr lang="ru-RU" i="1" dirty="0"/>
              <a:t> </a:t>
            </a:r>
            <a:r>
              <a:rPr lang="ru-RU" i="1" dirty="0" err="1"/>
              <a:t>призначення</a:t>
            </a:r>
            <a:r>
              <a:rPr lang="ru-RU" i="1" dirty="0"/>
              <a:t> не </a:t>
            </a:r>
            <a:r>
              <a:rPr lang="ru-RU" i="1" dirty="0" err="1"/>
              <a:t>виготовляють</a:t>
            </a:r>
            <a:r>
              <a:rPr lang="ru-RU" i="1" dirty="0"/>
              <a:t> великими </a:t>
            </a:r>
            <a:r>
              <a:rPr lang="ru-RU" i="1" dirty="0" err="1"/>
              <a:t>кількостями</a:t>
            </a:r>
            <a:r>
              <a:rPr lang="ru-RU" i="1" dirty="0"/>
              <a:t>, а </a:t>
            </a:r>
            <a:r>
              <a:rPr lang="ru-RU" i="1" dirty="0" err="1"/>
              <a:t>тільки</a:t>
            </a:r>
            <a:r>
              <a:rPr lang="ru-RU" i="1" dirty="0"/>
              <a:t> за </a:t>
            </a:r>
            <a:r>
              <a:rPr lang="ru-RU" i="1" dirty="0" err="1"/>
              <a:t>спеціальними</a:t>
            </a:r>
            <a:r>
              <a:rPr lang="ru-RU" i="1" dirty="0"/>
              <a:t> </a:t>
            </a:r>
            <a:r>
              <a:rPr lang="ru-RU" i="1" dirty="0" err="1"/>
              <a:t>замовленням</a:t>
            </a:r>
            <a:r>
              <a:rPr lang="ru-RU" i="1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008" y="2180497"/>
            <a:ext cx="3240796" cy="387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25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TC103457464[[fn=Делимое]]</Template>
  <TotalTime>61</TotalTime>
  <Words>336</Words>
  <Application>Microsoft Office PowerPoint</Application>
  <PresentationFormat>Широкоэкранный</PresentationFormat>
  <Paragraphs>18</Paragraphs>
  <Slides>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Corbel</vt:lpstr>
      <vt:lpstr>Gill Sans MT</vt:lpstr>
      <vt:lpstr>Wingdings 2</vt:lpstr>
      <vt:lpstr>Дивиденд</vt:lpstr>
      <vt:lpstr>Парові турбіни</vt:lpstr>
      <vt:lpstr>Парова турбіна</vt:lpstr>
      <vt:lpstr>Презентация PowerPoint</vt:lpstr>
      <vt:lpstr>Чисто конденсаційні турбіни</vt:lpstr>
      <vt:lpstr>Теплофікаційні парові турбіни</vt:lpstr>
      <vt:lpstr>Теплові турбіни спеціального призначення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Парові турбіни</dc:title>
  <dc:creator>Пользователь Windows</dc:creator>
  <cp:lastModifiedBy>Пользователь Windows</cp:lastModifiedBy>
  <cp:revision>6</cp:revision>
  <dcterms:created xsi:type="dcterms:W3CDTF">2014-04-14T18:35:15Z</dcterms:created>
  <dcterms:modified xsi:type="dcterms:W3CDTF">2014-04-14T19:36:58Z</dcterms:modified>
</cp:coreProperties>
</file>