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6000792" cy="6000768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з фізики</a:t>
            </a:r>
            <a:br>
              <a:rPr lang="uk-UA" dirty="0" smtClean="0"/>
            </a:br>
            <a:r>
              <a:rPr lang="uk-UA" dirty="0" smtClean="0"/>
              <a:t>на тему: “ Вплив електричного поля на живі організми ”</a:t>
            </a:r>
            <a:br>
              <a:rPr lang="uk-UA" dirty="0" smtClean="0"/>
            </a:br>
            <a:r>
              <a:rPr lang="uk-UA" dirty="0" smtClean="0"/>
              <a:t> учениці 7(11)-Б класу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Одеського НВК №13</a:t>
            </a:r>
            <a:br>
              <a:rPr lang="uk-UA" dirty="0" smtClean="0"/>
            </a:br>
            <a:r>
              <a:rPr lang="uk-UA" dirty="0" smtClean="0"/>
              <a:t>Бургелі Наталії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Людина поставила </a:t>
            </a:r>
            <a:r>
              <a:rPr lang="ru-RU" dirty="0" err="1" smtClean="0"/>
              <a:t>собі</a:t>
            </a:r>
            <a:r>
              <a:rPr lang="ru-RU" dirty="0" smtClean="0"/>
              <a:t> на службу силу </a:t>
            </a:r>
            <a:r>
              <a:rPr lang="ru-RU" dirty="0" err="1" smtClean="0"/>
              <a:t>електрики</a:t>
            </a:r>
            <a:r>
              <a:rPr lang="ru-RU" dirty="0" smtClean="0"/>
              <a:t>. Але </a:t>
            </a:r>
            <a:r>
              <a:rPr lang="ru-RU" dirty="0" err="1" smtClean="0"/>
              <a:t>крім</a:t>
            </a:r>
            <a:r>
              <a:rPr lang="ru-RU" dirty="0" smtClean="0"/>
              <a:t> благ,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електрика</a:t>
            </a:r>
            <a:r>
              <a:rPr lang="ru-RU" dirty="0" smtClean="0"/>
              <a:t>, вона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, а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небезпечною</a:t>
            </a:r>
            <a:r>
              <a:rPr lang="ru-RU" dirty="0" smtClean="0"/>
              <a:t>,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, </a:t>
            </a:r>
            <a:r>
              <a:rPr lang="ru-RU" dirty="0" err="1" smtClean="0"/>
              <a:t>вибирає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. Але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запобіжні</a:t>
            </a:r>
            <a:r>
              <a:rPr lang="ru-RU" dirty="0" smtClean="0"/>
              <a:t> заходи,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електротехніки</a:t>
            </a:r>
            <a:r>
              <a:rPr lang="ru-RU" dirty="0" smtClean="0"/>
              <a:t> та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електротехніки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протидія</a:t>
            </a:r>
            <a:r>
              <a:rPr lang="ru-RU" dirty="0" smtClean="0"/>
              <a:t>. У </a:t>
            </a:r>
            <a:r>
              <a:rPr lang="ru-RU" dirty="0" err="1" smtClean="0"/>
              <a:t>чому</a:t>
            </a:r>
            <a:r>
              <a:rPr lang="ru-RU" dirty="0" smtClean="0"/>
              <a:t> ж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електрики</a:t>
            </a:r>
            <a:r>
              <a:rPr lang="ru-RU" dirty="0" smtClean="0"/>
              <a:t>?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0"/>
            <a:ext cx="7929586" cy="442913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Електричні</a:t>
            </a:r>
            <a:r>
              <a:rPr lang="ru-RU" dirty="0" smtClean="0"/>
              <a:t> </a:t>
            </a:r>
            <a:r>
              <a:rPr lang="ru-RU" dirty="0" err="1" smtClean="0"/>
              <a:t>прилади</a:t>
            </a:r>
            <a:r>
              <a:rPr lang="ru-RU" dirty="0" smtClean="0"/>
              <a:t>, установки,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справу, </a:t>
            </a:r>
            <a:r>
              <a:rPr lang="ru-RU" dirty="0" err="1" smtClean="0"/>
              <a:t>становлять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, яка </a:t>
            </a:r>
            <a:r>
              <a:rPr lang="ru-RU" dirty="0" err="1" smtClean="0"/>
              <a:t>посилюється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на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, як,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теплову</a:t>
            </a:r>
            <a:r>
              <a:rPr lang="ru-RU" dirty="0" smtClean="0"/>
              <a:t>, </a:t>
            </a:r>
            <a:r>
              <a:rPr lang="ru-RU" dirty="0" err="1" smtClean="0"/>
              <a:t>світлову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механічну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. Тому </a:t>
            </a:r>
            <a:r>
              <a:rPr lang="ru-RU" dirty="0" err="1" smtClean="0"/>
              <a:t>захисна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струму. Другою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струм, </a:t>
            </a:r>
            <a:r>
              <a:rPr lang="ru-RU" dirty="0" err="1" smtClean="0"/>
              <a:t>проходячи</a:t>
            </a:r>
            <a:r>
              <a:rPr lang="ru-RU" dirty="0" smtClean="0"/>
              <a:t> через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діє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шляху </a:t>
            </a:r>
            <a:r>
              <a:rPr lang="ru-RU" dirty="0" err="1" smtClean="0"/>
              <a:t>протікання</a:t>
            </a:r>
            <a:r>
              <a:rPr lang="ru-RU" dirty="0" smtClean="0"/>
              <a:t> через </a:t>
            </a:r>
            <a:r>
              <a:rPr lang="ru-RU" dirty="0" err="1" smtClean="0"/>
              <a:t>організм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рефлекторні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(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).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особливість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електротравм</a:t>
            </a:r>
            <a:r>
              <a:rPr lang="ru-RU" dirty="0" smtClean="0"/>
              <a:t> без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контакту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струмопровідними</a:t>
            </a:r>
            <a:r>
              <a:rPr lang="ru-RU" dirty="0" smtClean="0"/>
              <a:t> </a:t>
            </a:r>
            <a:r>
              <a:rPr lang="ru-RU" dirty="0" err="1" smtClean="0"/>
              <a:t>частинами</a:t>
            </a:r>
            <a:r>
              <a:rPr lang="ru-RU" dirty="0" smtClean="0"/>
              <a:t> – при </a:t>
            </a:r>
            <a:r>
              <a:rPr lang="ru-RU" dirty="0" err="1" smtClean="0"/>
              <a:t>переміщенні</a:t>
            </a:r>
            <a:r>
              <a:rPr lang="ru-RU" dirty="0" smtClean="0"/>
              <a:t> по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ушкодженої</a:t>
            </a:r>
            <a:r>
              <a:rPr lang="ru-RU" dirty="0" smtClean="0"/>
              <a:t> </a:t>
            </a:r>
            <a:r>
              <a:rPr lang="ru-RU" dirty="0" err="1" smtClean="0"/>
              <a:t>електроустановки</a:t>
            </a:r>
            <a:r>
              <a:rPr lang="ru-RU" dirty="0" smtClean="0"/>
              <a:t> (у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замикання</a:t>
            </a:r>
            <a:r>
              <a:rPr lang="ru-RU" dirty="0" smtClean="0"/>
              <a:t> на землю), </a:t>
            </a:r>
            <a:r>
              <a:rPr lang="ru-RU" dirty="0" err="1" smtClean="0"/>
              <a:t>ураження</a:t>
            </a:r>
            <a:r>
              <a:rPr lang="ru-RU" dirty="0" smtClean="0"/>
              <a:t> через </a:t>
            </a:r>
            <a:r>
              <a:rPr lang="ru-RU" dirty="0" err="1" smtClean="0"/>
              <a:t>електричну</a:t>
            </a:r>
            <a:r>
              <a:rPr lang="ru-RU" dirty="0" smtClean="0"/>
              <a:t> дугу.</a:t>
            </a:r>
            <a:endParaRPr lang="ru-RU" dirty="0"/>
          </a:p>
        </p:txBody>
      </p:sp>
      <p:pic>
        <p:nvPicPr>
          <p:cNvPr id="4" name="Рисунок 3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3714752"/>
            <a:ext cx="5143536" cy="29618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643314"/>
            <a:ext cx="7215238" cy="307181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Електричний</a:t>
            </a:r>
            <a:r>
              <a:rPr lang="ru-RU" dirty="0" smtClean="0"/>
              <a:t> струм, </a:t>
            </a:r>
            <a:r>
              <a:rPr lang="ru-RU" dirty="0" err="1" smtClean="0"/>
              <a:t>проходячи</a:t>
            </a:r>
            <a:r>
              <a:rPr lang="ru-RU" dirty="0" smtClean="0"/>
              <a:t> через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поглинутої</a:t>
            </a:r>
            <a:r>
              <a:rPr lang="ru-RU" dirty="0" smtClean="0"/>
              <a:t> </a:t>
            </a:r>
            <a:r>
              <a:rPr lang="ru-RU" dirty="0" err="1" smtClean="0"/>
              <a:t>організмом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в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термічну</a:t>
            </a:r>
            <a:r>
              <a:rPr lang="ru-RU" dirty="0" smtClean="0"/>
              <a:t>, </a:t>
            </a:r>
            <a:r>
              <a:rPr lang="ru-RU" dirty="0" err="1" smtClean="0"/>
              <a:t>електролітичну</a:t>
            </a:r>
            <a:r>
              <a:rPr lang="ru-RU" dirty="0" smtClean="0"/>
              <a:t>, </a:t>
            </a:r>
            <a:r>
              <a:rPr lang="ru-RU" dirty="0" err="1" smtClean="0"/>
              <a:t>механічну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біологічну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складною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, яка </a:t>
            </a:r>
            <a:r>
              <a:rPr lang="ru-RU" dirty="0" err="1" smtClean="0"/>
              <a:t>притаманна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живим </a:t>
            </a:r>
            <a:r>
              <a:rPr lang="ru-RU" dirty="0" err="1" smtClean="0"/>
              <a:t>організмам</a:t>
            </a:r>
            <a:r>
              <a:rPr lang="ru-RU" dirty="0" smtClean="0"/>
              <a:t>. </a:t>
            </a:r>
            <a:r>
              <a:rPr lang="ru-RU" dirty="0" err="1" smtClean="0"/>
              <a:t>Термічний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електролітичний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властиві</a:t>
            </a:r>
            <a:r>
              <a:rPr lang="ru-RU" dirty="0" smtClean="0"/>
              <a:t> </a:t>
            </a:r>
            <a:r>
              <a:rPr lang="ru-RU" dirty="0" err="1" smtClean="0"/>
              <a:t>будь-яким</a:t>
            </a:r>
            <a:r>
              <a:rPr lang="ru-RU" dirty="0" smtClean="0"/>
              <a:t> </a:t>
            </a:r>
            <a:r>
              <a:rPr lang="ru-RU" dirty="0" err="1" smtClean="0"/>
              <a:t>провідникам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Термічний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струму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нагріванням</a:t>
            </a:r>
            <a:r>
              <a:rPr lang="ru-RU" dirty="0" smtClean="0"/>
              <a:t> тканин аж до </a:t>
            </a:r>
            <a:r>
              <a:rPr lang="ru-RU" dirty="0" err="1" smtClean="0"/>
              <a:t>опіків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28604"/>
            <a:ext cx="7143800" cy="27940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4110" cy="407196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Статистика </a:t>
            </a:r>
            <a:r>
              <a:rPr lang="ru-RU" dirty="0" err="1" smtClean="0"/>
              <a:t>свідчить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електротравм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 smtClean="0"/>
              <a:t>. Вони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лікуванню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проникають</a:t>
            </a:r>
            <a:r>
              <a:rPr lang="ru-RU" dirty="0" smtClean="0"/>
              <a:t> у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В </a:t>
            </a:r>
            <a:r>
              <a:rPr lang="ru-RU" dirty="0" err="1" smtClean="0"/>
              <a:t>електроустановках</a:t>
            </a:r>
            <a:r>
              <a:rPr lang="ru-RU" dirty="0" smtClean="0"/>
              <a:t> </a:t>
            </a:r>
            <a:r>
              <a:rPr lang="ru-RU" dirty="0" err="1" smtClean="0"/>
              <a:t>напругою</a:t>
            </a:r>
            <a:r>
              <a:rPr lang="ru-RU" dirty="0" smtClean="0"/>
              <a:t> до 1 кВ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 smtClean="0"/>
              <a:t> контактного виду при </a:t>
            </a:r>
            <a:r>
              <a:rPr lang="ru-RU" dirty="0" err="1" smtClean="0"/>
              <a:t>дотиканні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до </a:t>
            </a:r>
            <a:r>
              <a:rPr lang="ru-RU" dirty="0" err="1" smtClean="0"/>
              <a:t>струмопровідних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.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при </a:t>
            </a:r>
            <a:r>
              <a:rPr lang="ru-RU" dirty="0" err="1" smtClean="0"/>
              <a:t>проходженні</a:t>
            </a:r>
            <a:r>
              <a:rPr lang="ru-RU" dirty="0" smtClean="0"/>
              <a:t> через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струму </a:t>
            </a:r>
            <a:r>
              <a:rPr lang="ru-RU" dirty="0" err="1" smtClean="0"/>
              <a:t>більше</a:t>
            </a:r>
            <a:r>
              <a:rPr lang="ru-RU" dirty="0" smtClean="0"/>
              <a:t> 1А. </a:t>
            </a:r>
            <a:r>
              <a:rPr lang="ru-RU" dirty="0" err="1" smtClean="0"/>
              <a:t>Тільки</a:t>
            </a:r>
            <a:r>
              <a:rPr lang="ru-RU" dirty="0" smtClean="0"/>
              <a:t> при великому </a:t>
            </a:r>
            <a:r>
              <a:rPr lang="ru-RU" dirty="0" err="1" smtClean="0"/>
              <a:t>струмі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уражаються</a:t>
            </a:r>
            <a:r>
              <a:rPr lang="ru-RU" dirty="0" smtClean="0"/>
              <a:t>, </a:t>
            </a:r>
            <a:r>
              <a:rPr lang="ru-RU" dirty="0" err="1" smtClean="0"/>
              <a:t>нагріваються</a:t>
            </a:r>
            <a:r>
              <a:rPr lang="ru-RU" dirty="0" smtClean="0"/>
              <a:t> до </a:t>
            </a:r>
            <a:r>
              <a:rPr lang="ru-RU" dirty="0" err="1" smtClean="0"/>
              <a:t>температури</a:t>
            </a:r>
            <a:r>
              <a:rPr lang="ru-RU" dirty="0" smtClean="0"/>
              <a:t> 60-700С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, при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згортається</a:t>
            </a:r>
            <a:r>
              <a:rPr lang="ru-RU" dirty="0" smtClean="0"/>
              <a:t> </a:t>
            </a:r>
            <a:r>
              <a:rPr lang="ru-RU" dirty="0" err="1" smtClean="0"/>
              <a:t>білок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4143380"/>
            <a:ext cx="7610485" cy="23218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7708392" cy="6072206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Майже</a:t>
            </a:r>
            <a:r>
              <a:rPr lang="ru-RU" sz="1800" dirty="0" smtClean="0"/>
              <a:t> у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випадках</a:t>
            </a:r>
            <a:r>
              <a:rPr lang="ru-RU" sz="1800" dirty="0" smtClean="0"/>
              <a:t> </a:t>
            </a:r>
            <a:r>
              <a:rPr lang="ru-RU" sz="1800" dirty="0" err="1" smtClean="0"/>
              <a:t>включення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в </a:t>
            </a:r>
            <a:r>
              <a:rPr lang="ru-RU" sz="1800" dirty="0" err="1" smtClean="0"/>
              <a:t>електричний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ланцюг</a:t>
            </a:r>
            <a:r>
              <a:rPr lang="ru-RU" sz="1800" dirty="0" smtClean="0"/>
              <a:t> на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в </a:t>
            </a:r>
            <a:r>
              <a:rPr lang="ru-RU" sz="1800" dirty="0" err="1" smtClean="0"/>
              <a:t>місцях</a:t>
            </a:r>
            <a:r>
              <a:rPr lang="ru-RU" sz="1800" dirty="0" smtClean="0"/>
              <a:t> </a:t>
            </a:r>
            <a:r>
              <a:rPr lang="ru-RU" sz="1800" dirty="0" err="1" smtClean="0"/>
              <a:t>дотикання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спостерігаються</a:t>
            </a:r>
            <a:r>
              <a:rPr lang="ru-RU" sz="1800" dirty="0" smtClean="0"/>
              <a:t> “</a:t>
            </a:r>
            <a:r>
              <a:rPr lang="ru-RU" sz="1800" dirty="0" err="1" smtClean="0"/>
              <a:t>електричні</a:t>
            </a:r>
            <a:r>
              <a:rPr lang="ru-RU" sz="1800" dirty="0" smtClean="0"/>
              <a:t> знаки” </a:t>
            </a:r>
            <a:r>
              <a:rPr lang="ru-RU" sz="1800" dirty="0" err="1" smtClean="0"/>
              <a:t>сіро-жовтого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кольору</a:t>
            </a:r>
            <a:r>
              <a:rPr lang="ru-RU" sz="1800" dirty="0" smtClean="0"/>
              <a:t> </a:t>
            </a:r>
            <a:r>
              <a:rPr lang="ru-RU" sz="1800" dirty="0" err="1" smtClean="0"/>
              <a:t>круглої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овальної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При </a:t>
            </a:r>
            <a:r>
              <a:rPr lang="ru-RU" sz="1800" dirty="0" err="1" smtClean="0"/>
              <a:t>опіках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впливу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електричної</a:t>
            </a:r>
            <a:r>
              <a:rPr lang="ru-RU" sz="1800" dirty="0" smtClean="0"/>
              <a:t> дуги </a:t>
            </a:r>
            <a:r>
              <a:rPr lang="ru-RU" sz="1800" dirty="0" err="1" smtClean="0"/>
              <a:t>можлива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металізація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шкіри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металу</a:t>
            </a:r>
            <a:r>
              <a:rPr lang="ru-RU" sz="1800" dirty="0" smtClean="0"/>
              <a:t> </a:t>
            </a:r>
            <a:r>
              <a:rPr lang="ru-RU" sz="1800" dirty="0" err="1" smtClean="0"/>
              <a:t>дугової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плазми</a:t>
            </a:r>
            <a:r>
              <a:rPr lang="ru-RU" sz="1800" dirty="0" smtClean="0"/>
              <a:t>. </a:t>
            </a:r>
            <a:r>
              <a:rPr lang="ru-RU" sz="1800" dirty="0" err="1" smtClean="0"/>
              <a:t>Уражена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ділянка</a:t>
            </a:r>
            <a:r>
              <a:rPr lang="ru-RU" sz="1800" dirty="0" smtClean="0"/>
              <a:t> </a:t>
            </a:r>
            <a:r>
              <a:rPr lang="ru-RU" sz="1800" dirty="0" err="1" smtClean="0"/>
              <a:t>шкіри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стає</a:t>
            </a:r>
            <a:r>
              <a:rPr lang="ru-RU" sz="1800" dirty="0" smtClean="0"/>
              <a:t> твердою, </a:t>
            </a:r>
            <a:r>
              <a:rPr lang="ru-RU" sz="1800" dirty="0" err="1" smtClean="0"/>
              <a:t>набуває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кольору</a:t>
            </a:r>
            <a:r>
              <a:rPr lang="ru-RU" sz="1800" dirty="0" smtClean="0"/>
              <a:t> солей </a:t>
            </a:r>
            <a:r>
              <a:rPr lang="ru-RU" sz="1800" dirty="0" err="1" smtClean="0"/>
              <a:t>металу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потрапили</a:t>
            </a:r>
            <a:r>
              <a:rPr lang="ru-RU" sz="1800" dirty="0" smtClean="0"/>
              <a:t> в </a:t>
            </a:r>
            <a:r>
              <a:rPr lang="ru-RU" sz="1800" dirty="0" err="1" smtClean="0"/>
              <a:t>шкіру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Електролітична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дія</a:t>
            </a:r>
            <a:r>
              <a:rPr lang="ru-RU" sz="1800" dirty="0" smtClean="0"/>
              <a:t> струму </a:t>
            </a:r>
            <a:r>
              <a:rPr lang="ru-RU" sz="1800" dirty="0" err="1" smtClean="0"/>
              <a:t>виявляється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розкладанні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рідини</a:t>
            </a:r>
            <a:r>
              <a:rPr lang="ru-RU" sz="1800" dirty="0" smtClean="0"/>
              <a:t>, в тому </a:t>
            </a:r>
            <a:r>
              <a:rPr lang="ru-RU" sz="1800" dirty="0" err="1" smtClean="0"/>
              <a:t>числі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крові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електролітом</a:t>
            </a:r>
            <a:r>
              <a:rPr lang="ru-RU" sz="1800" dirty="0" smtClean="0"/>
              <a:t>, та в </a:t>
            </a:r>
            <a:r>
              <a:rPr lang="ru-RU" sz="1800" dirty="0" err="1" smtClean="0"/>
              <a:t>порушенні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фізико-хімічного</a:t>
            </a:r>
            <a:r>
              <a:rPr lang="ru-RU" sz="1800" dirty="0" smtClean="0"/>
              <a:t> складу.</a:t>
            </a:r>
          </a:p>
          <a:p>
            <a:pPr lvl="8" algn="r"/>
            <a:r>
              <a:rPr lang="ru-RU" sz="1800" dirty="0" err="1" smtClean="0"/>
              <a:t>Біологічна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дія</a:t>
            </a:r>
            <a:r>
              <a:rPr lang="ru-RU" sz="1800" dirty="0" smtClean="0"/>
              <a:t> струму </a:t>
            </a:r>
            <a:r>
              <a:rPr lang="ru-RU" sz="1800" dirty="0" err="1" smtClean="0"/>
              <a:t>виявляється</a:t>
            </a:r>
            <a:r>
              <a:rPr lang="ru-RU" sz="1800" dirty="0" smtClean="0"/>
              <a:t> через </a:t>
            </a:r>
            <a:r>
              <a:rPr lang="ru-RU" sz="1800" dirty="0" err="1" smtClean="0"/>
              <a:t>подразнення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збудження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живих</a:t>
            </a:r>
            <a:r>
              <a:rPr lang="ru-RU" sz="1800" dirty="0" smtClean="0"/>
              <a:t> тканин </a:t>
            </a:r>
            <a:r>
              <a:rPr lang="ru-RU" sz="1800" dirty="0" err="1" smtClean="0"/>
              <a:t>організму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lvl="8" algn="r">
              <a:buNone/>
            </a:pPr>
            <a:r>
              <a:rPr lang="ru-RU" sz="1800" dirty="0" err="1" smtClean="0"/>
              <a:t>порушення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внутрішніх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біологічних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процесів</a:t>
            </a:r>
            <a:r>
              <a:rPr lang="ru-RU" sz="1800" dirty="0" smtClean="0"/>
              <a:t>.</a:t>
            </a:r>
          </a:p>
          <a:p>
            <a:pPr lvl="8" algn="r"/>
            <a:r>
              <a:rPr lang="ru-RU" sz="1800" dirty="0" err="1" smtClean="0"/>
              <a:t>Механічна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дія</a:t>
            </a:r>
            <a:r>
              <a:rPr lang="ru-RU" sz="1800" dirty="0" smtClean="0"/>
              <a:t> струму </a:t>
            </a:r>
            <a:r>
              <a:rPr lang="ru-RU" sz="1800" dirty="0" err="1" smtClean="0"/>
              <a:t>призводить</a:t>
            </a:r>
            <a:r>
              <a:rPr lang="ru-RU" sz="1800" dirty="0" smtClean="0"/>
              <a:t> до </a:t>
            </a:r>
            <a:r>
              <a:rPr lang="ru-RU" sz="1800" dirty="0" err="1" smtClean="0"/>
              <a:t>розриву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lvl="8" algn="r">
              <a:buNone/>
            </a:pPr>
            <a:r>
              <a:rPr lang="ru-RU" sz="1800" dirty="0" smtClean="0"/>
              <a:t>тканин </a:t>
            </a:r>
            <a:r>
              <a:rPr lang="ru-RU" sz="1800" dirty="0" err="1" smtClean="0"/>
              <a:t>організму</a:t>
            </a:r>
            <a:r>
              <a:rPr lang="ru-RU" sz="1800" dirty="0" smtClean="0"/>
              <a:t>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lvl="8" algn="r">
              <a:buNone/>
            </a:pPr>
            <a:r>
              <a:rPr lang="ru-RU" sz="1800" dirty="0" err="1" smtClean="0"/>
              <a:t>електродинамічного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ефекту</a:t>
            </a:r>
            <a:r>
              <a:rPr lang="ru-RU" sz="1800" dirty="0" smtClean="0"/>
              <a:t>, </a:t>
            </a:r>
            <a:endParaRPr lang="ru-RU" sz="1800" dirty="0" smtClean="0"/>
          </a:p>
          <a:p>
            <a:pPr lvl="8" algn="r">
              <a:buNone/>
            </a:pPr>
            <a:r>
              <a:rPr lang="ru-RU" sz="1800" dirty="0" smtClean="0"/>
              <a:t>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миттєвого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вибухоподібного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lvl="8" algn="r">
              <a:buNone/>
            </a:pP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smtClean="0"/>
              <a:t>пари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тканинної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крові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3071810"/>
            <a:ext cx="3682388" cy="293174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708392" cy="62484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струму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дуги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електротравма</a:t>
            </a:r>
            <a:r>
              <a:rPr lang="ru-RU" dirty="0" smtClean="0"/>
              <a:t>. </a:t>
            </a:r>
            <a:r>
              <a:rPr lang="ru-RU" dirty="0" err="1" smtClean="0"/>
              <a:t>Електротравми</a:t>
            </a:r>
            <a:r>
              <a:rPr lang="ru-RU" dirty="0" smtClean="0"/>
              <a:t>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місцеві</a:t>
            </a:r>
            <a:r>
              <a:rPr lang="ru-RU" dirty="0" smtClean="0"/>
              <a:t>. До </a:t>
            </a:r>
            <a:r>
              <a:rPr lang="ru-RU" dirty="0" err="1" smtClean="0"/>
              <a:t>місцевих</a:t>
            </a:r>
            <a:r>
              <a:rPr lang="ru-RU" dirty="0" smtClean="0"/>
              <a:t> травм належать </a:t>
            </a:r>
            <a:r>
              <a:rPr lang="ru-RU" dirty="0" err="1" smtClean="0"/>
              <a:t>опіки</a:t>
            </a:r>
            <a:r>
              <a:rPr lang="ru-RU" dirty="0" smtClean="0"/>
              <a:t>, </a:t>
            </a:r>
            <a:r>
              <a:rPr lang="ru-RU" dirty="0" err="1" smtClean="0"/>
              <a:t>електричні</a:t>
            </a:r>
            <a:r>
              <a:rPr lang="ru-RU" dirty="0" smtClean="0"/>
              <a:t> знаки, </a:t>
            </a:r>
            <a:r>
              <a:rPr lang="ru-RU" dirty="0" err="1" smtClean="0"/>
              <a:t>електрометалізація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електрофтальмія</a:t>
            </a:r>
            <a:r>
              <a:rPr lang="ru-RU" dirty="0" smtClean="0"/>
              <a:t> (</a:t>
            </a:r>
            <a:r>
              <a:rPr lang="ru-RU" dirty="0" err="1" smtClean="0"/>
              <a:t>запалення</a:t>
            </a:r>
            <a:r>
              <a:rPr lang="ru-RU" dirty="0" smtClean="0"/>
              <a:t> очей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ультрафіолетових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дуги).</a:t>
            </a:r>
          </a:p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електротравми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електричними</a:t>
            </a:r>
            <a:r>
              <a:rPr lang="ru-RU" dirty="0" smtClean="0"/>
              <a:t> ударами.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небезпечним</a:t>
            </a:r>
            <a:r>
              <a:rPr lang="ru-RU" dirty="0" smtClean="0"/>
              <a:t> видом </a:t>
            </a:r>
            <a:r>
              <a:rPr lang="ru-RU" dirty="0" err="1" smtClean="0"/>
              <a:t>електротравм</a:t>
            </a:r>
            <a:r>
              <a:rPr lang="ru-RU" dirty="0" smtClean="0"/>
              <a:t>. При </a:t>
            </a:r>
            <a:r>
              <a:rPr lang="ru-RU" dirty="0" err="1" smtClean="0"/>
              <a:t>електричних</a:t>
            </a:r>
            <a:r>
              <a:rPr lang="ru-RU" dirty="0" smtClean="0"/>
              <a:t> ударах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тканин, </a:t>
            </a:r>
            <a:r>
              <a:rPr lang="ru-RU" dirty="0" err="1" smtClean="0"/>
              <a:t>судомне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м’язів</a:t>
            </a:r>
            <a:r>
              <a:rPr lang="ru-RU" dirty="0" smtClean="0"/>
              <a:t>, </a:t>
            </a:r>
            <a:r>
              <a:rPr lang="ru-RU" dirty="0" err="1" smtClean="0"/>
              <a:t>параліч</a:t>
            </a:r>
            <a:r>
              <a:rPr lang="ru-RU" dirty="0" smtClean="0"/>
              <a:t> </a:t>
            </a:r>
            <a:r>
              <a:rPr lang="ru-RU" dirty="0" err="1" smtClean="0"/>
              <a:t>м’язів</a:t>
            </a:r>
            <a:r>
              <a:rPr lang="ru-RU" dirty="0" smtClean="0"/>
              <a:t> </a:t>
            </a:r>
            <a:r>
              <a:rPr lang="ru-RU" dirty="0" err="1" smtClean="0"/>
              <a:t>опорно</a:t>
            </a:r>
            <a:r>
              <a:rPr lang="ru-RU" dirty="0" smtClean="0"/>
              <a:t>- </a:t>
            </a:r>
            <a:r>
              <a:rPr lang="ru-RU" dirty="0" err="1" smtClean="0"/>
              <a:t>рухового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м’язів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(</a:t>
            </a:r>
            <a:r>
              <a:rPr lang="ru-RU" dirty="0" err="1" smtClean="0"/>
              <a:t>дихальних</a:t>
            </a:r>
            <a:r>
              <a:rPr lang="ru-RU" dirty="0" smtClean="0"/>
              <a:t>), </a:t>
            </a:r>
            <a:r>
              <a:rPr lang="ru-RU" dirty="0" err="1" smtClean="0"/>
              <a:t>м’язів</a:t>
            </a:r>
            <a:r>
              <a:rPr lang="ru-RU" dirty="0" smtClean="0"/>
              <a:t> </a:t>
            </a:r>
            <a:r>
              <a:rPr lang="ru-RU" dirty="0" err="1" smtClean="0"/>
              <a:t>шлуночків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708392" cy="596267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три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струму при </a:t>
            </a:r>
            <a:r>
              <a:rPr lang="ru-RU" dirty="0" err="1" smtClean="0"/>
              <a:t>проходженні</a:t>
            </a:r>
            <a:r>
              <a:rPr lang="ru-RU" dirty="0" smtClean="0"/>
              <a:t> через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</a:t>
            </a:r>
            <a:r>
              <a:rPr lang="ru-RU" dirty="0" err="1" smtClean="0"/>
              <a:t>змінний</a:t>
            </a:r>
            <a:r>
              <a:rPr lang="ru-RU" dirty="0" smtClean="0"/>
              <a:t> струм):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відчутний</a:t>
            </a:r>
            <a:r>
              <a:rPr lang="ru-RU" dirty="0" smtClean="0"/>
              <a:t> струм – початок </a:t>
            </a:r>
            <a:r>
              <a:rPr lang="ru-RU" dirty="0" err="1" smtClean="0"/>
              <a:t>болісних</a:t>
            </a:r>
            <a:r>
              <a:rPr lang="ru-RU" dirty="0" smtClean="0"/>
              <a:t> </a:t>
            </a:r>
            <a:r>
              <a:rPr lang="ru-RU" dirty="0" err="1" smtClean="0"/>
              <a:t>відчуттів</a:t>
            </a:r>
            <a:r>
              <a:rPr lang="ru-RU" dirty="0" smtClean="0"/>
              <a:t> (до 0-1,5 мА);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невідпускний</a:t>
            </a:r>
            <a:r>
              <a:rPr lang="ru-RU" dirty="0" smtClean="0"/>
              <a:t> струм – </a:t>
            </a:r>
            <a:r>
              <a:rPr lang="ru-RU" dirty="0" err="1" smtClean="0"/>
              <a:t>судоми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важке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(10-15 мА);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фібриляційний</a:t>
            </a:r>
            <a:r>
              <a:rPr lang="ru-RU" dirty="0" smtClean="0"/>
              <a:t> струм – </a:t>
            </a:r>
            <a:r>
              <a:rPr lang="ru-RU" dirty="0" err="1" smtClean="0"/>
              <a:t>фібриляція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при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струму 2-3с, </a:t>
            </a:r>
            <a:r>
              <a:rPr lang="ru-RU" dirty="0" err="1" smtClean="0"/>
              <a:t>параліч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(90-100 мА).</a:t>
            </a:r>
          </a:p>
          <a:p>
            <a:r>
              <a:rPr lang="ru-RU" dirty="0" err="1" smtClean="0"/>
              <a:t>Змінний</a:t>
            </a:r>
            <a:r>
              <a:rPr lang="ru-RU" dirty="0" smtClean="0"/>
              <a:t> струм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ший</a:t>
            </a:r>
            <a:r>
              <a:rPr lang="ru-RU" dirty="0" smtClean="0"/>
              <a:t> за </a:t>
            </a:r>
            <a:r>
              <a:rPr lang="ru-RU" dirty="0" err="1" smtClean="0"/>
              <a:t>постійний</a:t>
            </a:r>
            <a:r>
              <a:rPr lang="ru-RU" dirty="0" smtClean="0"/>
              <a:t>. При </a:t>
            </a:r>
            <a:r>
              <a:rPr lang="ru-RU" dirty="0" err="1" smtClean="0"/>
              <a:t>струмі</a:t>
            </a:r>
            <a:r>
              <a:rPr lang="ru-RU" dirty="0" smtClean="0"/>
              <a:t> 20-25 мА </a:t>
            </a:r>
            <a:r>
              <a:rPr lang="ru-RU" dirty="0" err="1" smtClean="0"/>
              <a:t>пальці</a:t>
            </a:r>
            <a:r>
              <a:rPr lang="ru-RU" dirty="0" smtClean="0"/>
              <a:t> </a:t>
            </a:r>
            <a:r>
              <a:rPr lang="ru-RU" dirty="0" err="1" smtClean="0"/>
              <a:t>судомно</a:t>
            </a:r>
            <a:r>
              <a:rPr lang="ru-RU" dirty="0" smtClean="0"/>
              <a:t> </a:t>
            </a:r>
            <a:r>
              <a:rPr lang="ru-RU" dirty="0" err="1" smtClean="0"/>
              <a:t>стискають</a:t>
            </a:r>
            <a:r>
              <a:rPr lang="ru-RU" dirty="0" smtClean="0"/>
              <a:t> </a:t>
            </a:r>
            <a:r>
              <a:rPr lang="ru-RU" dirty="0" err="1" smtClean="0"/>
              <a:t>узятий</a:t>
            </a:r>
            <a:r>
              <a:rPr lang="ru-RU" dirty="0" smtClean="0"/>
              <a:t> в руку предмет,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опинився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напругою</a:t>
            </a:r>
            <a:r>
              <a:rPr lang="ru-RU" dirty="0" smtClean="0"/>
              <a:t>, в </a:t>
            </a:r>
            <a:r>
              <a:rPr lang="ru-RU" dirty="0" err="1" smtClean="0"/>
              <a:t>м'язи</a:t>
            </a:r>
            <a:r>
              <a:rPr lang="ru-RU" dirty="0" smtClean="0"/>
              <a:t> </a:t>
            </a:r>
            <a:r>
              <a:rPr lang="ru-RU" dirty="0" err="1" smtClean="0"/>
              <a:t>передпліччя</a:t>
            </a:r>
            <a:r>
              <a:rPr lang="ru-RU" dirty="0" smtClean="0"/>
              <a:t> </a:t>
            </a:r>
            <a:r>
              <a:rPr lang="ru-RU" dirty="0" err="1" smtClean="0"/>
              <a:t>паралізуються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звільнитися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струму.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паралізуються</a:t>
            </a:r>
            <a:r>
              <a:rPr lang="ru-RU" dirty="0" smtClean="0"/>
              <a:t> </a:t>
            </a:r>
            <a:r>
              <a:rPr lang="ru-RU" dirty="0" err="1" smtClean="0"/>
              <a:t>голосові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: вони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покликати</a:t>
            </a:r>
            <a:r>
              <a:rPr lang="ru-RU" dirty="0" smtClean="0"/>
              <a:t> на </a:t>
            </a:r>
            <a:r>
              <a:rPr lang="ru-RU" dirty="0" err="1" smtClean="0"/>
              <a:t>допомогу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14290"/>
            <a:ext cx="7402538" cy="619601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687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Презентація з фізики на тему: “ Вплив електричного поля на живі організми ”  учениці 7(11)-Б класу  Одеського НВК №13 Бургелі Наталії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фізики на тему: “ Вплив електричного поля на живі організми ”  учениці 7(11)-Б класу  Одеського НВК №13 Бургелі Наталії </dc:title>
  <cp:lastModifiedBy>User</cp:lastModifiedBy>
  <cp:revision>4</cp:revision>
  <dcterms:modified xsi:type="dcterms:W3CDTF">2013-10-21T22:19:19Z</dcterms:modified>
</cp:coreProperties>
</file>