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B59A3D-126F-44C7-AB39-C40B2B1B7C94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2DAE0E-F471-432A-BB6C-A65F6226C3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3024336"/>
          </a:xfrm>
        </p:spPr>
        <p:txBody>
          <a:bodyPr anchor="ctr">
            <a:normAutofit/>
          </a:bodyPr>
          <a:lstStyle/>
          <a:p>
            <a:pPr algn="ctr"/>
            <a:r>
              <a:rPr lang="uk-UA" sz="4400" dirty="0"/>
              <a:t>Гравітаційна взаємодія. Закон всесвітнього тяжіння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573016"/>
            <a:ext cx="7772400" cy="2952328"/>
          </a:xfrm>
        </p:spPr>
        <p:txBody>
          <a:bodyPr anchor="ctr">
            <a:normAutofit/>
          </a:bodyPr>
          <a:lstStyle/>
          <a:p>
            <a:pPr algn="ctr"/>
            <a:r>
              <a:rPr lang="uk-UA" dirty="0"/>
              <a:t>У природі спостерігається 4 види взаємодій: гравітаційна, електромагнітна, ядерна (або сильна) і слабка взаємодії. У механіці розглядаються три види сил: силу тертя, силу пружності і силу тяжіння. Перші дві (тертя і пружності) мають електромагнітний характер, третя (тяжіння) -  належить до гравітаційних взаємодій.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71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55888" cy="554461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/>
              <a:t>Найслабшими серед усіх сил є гравітаційні. До 17 століття вчені вважали, що лише Земля має особливу властивість притягувати до себе всі тіла, які перебувають поблизу її поверхні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r>
              <a:rPr lang="uk-UA" dirty="0"/>
              <a:t>У 1667 році Ньютон висловив припущення, що взагалі між усіма тілами діють сили взаємного притягання.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53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54461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/>
              <a:t>Взаємне притягання тіл називають всесвітнім тяжінням, або гравітацією. </a:t>
            </a:r>
            <a:endParaRPr lang="ru-RU" dirty="0"/>
          </a:p>
          <a:p>
            <a:pPr marL="0" indent="0" algn="ctr">
              <a:buNone/>
            </a:pPr>
            <a:r>
              <a:rPr lang="uk-UA" dirty="0"/>
              <a:t>Сили, з якими будь-які два тіла притягуються одне до одного, називаються силами всесвітнього тяжіння, або гравітаційними силами.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38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47260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Вивчаючи рух небесних тіл і падіння тіл в земних умовах, Ньютон встановив закон всесвітнього тяжіння, згідно якому матеріальні точки притягуються одна до одної з силою F, пропорційної їх масам m</a:t>
            </a:r>
            <a:r>
              <a:rPr lang="uk-UA" baseline="-25000" dirty="0"/>
              <a:t>1</a:t>
            </a:r>
            <a:r>
              <a:rPr lang="uk-UA" dirty="0"/>
              <a:t> і m  і обернено пропорційної квадрату відстані r між ними: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383" y="4005064"/>
            <a:ext cx="2397235" cy="124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56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472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/>
              <a:t>Закон справедливий також для випадків взаємодії куль і взаємодії великої кулі з малим тілом. При цьому під г слід розуміти відстань між центрами кульок. Коефіцієнт </a:t>
            </a:r>
            <a:r>
              <a:rPr lang="ru-RU" dirty="0"/>
              <a:t>γ</a:t>
            </a:r>
            <a:r>
              <a:rPr lang="uk-UA" dirty="0"/>
              <a:t> = 6,67</a:t>
            </a:r>
            <a:r>
              <a:rPr lang="uk-UA" baseline="30000" dirty="0"/>
              <a:t>.</a:t>
            </a:r>
            <a:r>
              <a:rPr lang="uk-UA" dirty="0"/>
              <a:t> 10</a:t>
            </a:r>
            <a:r>
              <a:rPr lang="uk-UA" baseline="30000" dirty="0"/>
              <a:t>-11</a:t>
            </a:r>
            <a:r>
              <a:rPr lang="ru-RU" baseline="30000" dirty="0"/>
              <a:t> </a:t>
            </a:r>
            <a:r>
              <a:rPr lang="ru-RU" i="1" dirty="0"/>
              <a:t> </a:t>
            </a:r>
            <a:r>
              <a:rPr lang="uk-UA" dirty="0"/>
              <a:t>був визначений експериментально і названий </a:t>
            </a:r>
            <a:r>
              <a:rPr lang="uk-UA" i="1" dirty="0"/>
              <a:t>гравітаційною сталою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08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472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/>
              <a:t>Згідно матеріалістичної філософії, взаємодія між матеріальними тілами може здійснюватися тільки </a:t>
            </a:r>
            <a:r>
              <a:rPr lang="uk-UA" i="1" dirty="0"/>
              <a:t>матеріальним посередником. </a:t>
            </a:r>
            <a:r>
              <a:rPr lang="uk-UA" dirty="0"/>
              <a:t>В даному випадку таким посередником є </a:t>
            </a:r>
            <a:r>
              <a:rPr lang="uk-UA" i="1" dirty="0"/>
              <a:t>гравітаційне поле </a:t>
            </a:r>
            <a:r>
              <a:rPr lang="uk-UA" dirty="0"/>
              <a:t>(</a:t>
            </a:r>
            <a:r>
              <a:rPr lang="uk-UA" dirty="0" err="1"/>
              <a:t>поле</a:t>
            </a:r>
            <a:r>
              <a:rPr lang="uk-UA" dirty="0"/>
              <a:t> сили тяжіння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75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472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 smtClean="0"/>
              <a:t>Згідно із законом всесвітнього тяжіння, всі тіла, що </a:t>
            </a:r>
            <a:r>
              <a:rPr lang="uk-UA" dirty="0"/>
              <a:t>поблизу </a:t>
            </a:r>
            <a:r>
              <a:rPr lang="uk-UA" dirty="0" smtClean="0"/>
              <a:t>Землі, падають </a:t>
            </a:r>
            <a:r>
              <a:rPr lang="uk-UA" dirty="0"/>
              <a:t>з однаковим прискоренням </a:t>
            </a:r>
            <a:r>
              <a:rPr lang="en-US" i="1" dirty="0"/>
              <a:t>g </a:t>
            </a:r>
            <a:r>
              <a:rPr lang="ru-RU" i="1" dirty="0"/>
              <a:t>≈ 9,8</a:t>
            </a:r>
            <a:r>
              <a:rPr lang="en-US" i="1" dirty="0"/>
              <a:t>l</a:t>
            </a:r>
            <a:r>
              <a:rPr lang="ru-RU" i="1" dirty="0"/>
              <a:t> </a:t>
            </a:r>
            <a:r>
              <a:rPr lang="ru-RU" i="1" dirty="0" smtClean="0"/>
              <a:t>м/сек</a:t>
            </a:r>
            <a:r>
              <a:rPr lang="ru-RU" i="1" baseline="30000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30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472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uk-UA" dirty="0"/>
              <a:t>Інакше кажучи, завдяки обертанню Землі навкруги своєї осі величина прискорення </a:t>
            </a:r>
            <a:r>
              <a:rPr lang="uk-UA" i="1" dirty="0"/>
              <a:t>g</a:t>
            </a:r>
            <a:r>
              <a:rPr lang="uk-UA" dirty="0"/>
              <a:t> не є постійною, а дещо змінюється залежно від широти і висоти місця. Приведене значення </a:t>
            </a:r>
            <a:r>
              <a:rPr lang="uk-UA" i="1" dirty="0"/>
              <a:t>g </a:t>
            </a:r>
            <a:r>
              <a:rPr lang="uk-UA" dirty="0"/>
              <a:t>відповідає широті 45° на рівні моря.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48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312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Гравітаційна взаємодія. Закон всесвітнього тяжіння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Гравітаційна взаємодія. Закон всесвітнього тяжіння</dc:title>
  <dc:creator>Sasha</dc:creator>
  <cp:lastModifiedBy>Sasha</cp:lastModifiedBy>
  <cp:revision>5</cp:revision>
  <dcterms:created xsi:type="dcterms:W3CDTF">2013-11-18T14:59:47Z</dcterms:created>
  <dcterms:modified xsi:type="dcterms:W3CDTF">2014-06-08T21:47:16Z</dcterms:modified>
</cp:coreProperties>
</file>