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11.11.2013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11.11.2013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11.11.2013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11.11.2013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11.11.2013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11.11.2013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Трансформаторы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Transformator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1988840"/>
            <a:ext cx="5328592" cy="418895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0" dirty="0" smtClean="0"/>
              <a:t>На схемах трансформатор обозначается следующим образом: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Трансформатор</a:t>
            </a:r>
            <a:r>
              <a:rPr lang="ru-RU" dirty="0" smtClean="0"/>
              <a:t> </a:t>
            </a:r>
            <a:r>
              <a:rPr lang="ru-RU" dirty="0" smtClean="0"/>
              <a:t>— </a:t>
            </a:r>
            <a:r>
              <a:rPr lang="ru-RU" dirty="0" smtClean="0"/>
              <a:t>это статическое электромагнитное устройство, имеющее две или более индуктивно связанные обмотки на каком-либо </a:t>
            </a:r>
            <a:r>
              <a:rPr lang="ru-RU" dirty="0" smtClean="0"/>
              <a:t>магнитопроводе</a:t>
            </a:r>
            <a:r>
              <a:rPr lang="ru-RU" dirty="0" smtClean="0"/>
              <a:t> и предназначенное для преобразования посредством электромагнитной индукции одной или нескольких систем (напряжений) переменного или постоянного тока в одну или несколько других систем (напряжений), без изменения </a:t>
            </a:r>
            <a:r>
              <a:rPr lang="ru-RU" dirty="0" smtClean="0"/>
              <a:t>частоты.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Определение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 1831 году английским физиком Майклом Фарадеем было открыто явление электромагнитной индукции, лежащее в основе действия электрического трансформатора, при проведении им основополагающих исследований в области электричества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 1848 году французский механик Г. </a:t>
            </a:r>
            <a:r>
              <a:rPr lang="ru-RU" dirty="0" smtClean="0"/>
              <a:t>Румкорф</a:t>
            </a:r>
            <a:r>
              <a:rPr lang="ru-RU" dirty="0" smtClean="0"/>
              <a:t> изобрёл индукционную катушку особой конструкции. Она явилась прообразом трансформатора.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30 ноября 1876 года, дата получения патента Яблочковым Павлом Николаевичем, считается датой рождения первого трансформатора переменного тока. Это был трансформатор с разомкнутым сердечником, представлявшим собой стержень, на который наматывались обмотки.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Работа трансформатора основана на двух базовых принципах:</a:t>
            </a:r>
          </a:p>
          <a:p>
            <a:r>
              <a:rPr lang="ru-RU" dirty="0" smtClean="0"/>
              <a:t>Изменяющийся во времени электрический ток создаёт изменяющееся во времени магнитное поле (электромагнетизм</a:t>
            </a:r>
            <a:r>
              <a:rPr lang="ru-RU" dirty="0" smtClean="0"/>
              <a:t>).</a:t>
            </a:r>
            <a:endParaRPr lang="ru-RU" dirty="0" smtClean="0"/>
          </a:p>
          <a:p>
            <a:r>
              <a:rPr lang="ru-RU" dirty="0" smtClean="0"/>
              <a:t>Изменение магнитного потока, проходящего через обмотку, создаёт ЭДС в этой обмотке (электромагнитная индукция</a:t>
            </a:r>
            <a:r>
              <a:rPr lang="ru-RU" dirty="0" smtClean="0"/>
              <a:t>).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 работы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На одну из обмоток, называемую </a:t>
            </a:r>
            <a:r>
              <a:rPr lang="ru-RU" i="1" dirty="0" smtClean="0"/>
              <a:t>первичной обмоткой</a:t>
            </a:r>
            <a:r>
              <a:rPr lang="ru-RU" dirty="0" smtClean="0"/>
              <a:t>, подаётся напряжение от внешнего источника. Протекающий по первичной обмотке переменный ток намагничивания создаёт переменный магнитный поток в </a:t>
            </a:r>
            <a:r>
              <a:rPr lang="ru-RU" dirty="0" smtClean="0"/>
              <a:t>магнитопроводе</a:t>
            </a:r>
            <a:r>
              <a:rPr lang="ru-RU" dirty="0" smtClean="0"/>
              <a:t>. В </a:t>
            </a:r>
            <a:r>
              <a:rPr lang="ru-RU" dirty="0" smtClean="0"/>
              <a:t>результате электромагнитной </a:t>
            </a:r>
            <a:r>
              <a:rPr lang="ru-RU" dirty="0" smtClean="0"/>
              <a:t>индукции, переменный магнитный поток в </a:t>
            </a:r>
            <a:r>
              <a:rPr lang="ru-RU" dirty="0" smtClean="0"/>
              <a:t>магнитопроводе</a:t>
            </a:r>
            <a:r>
              <a:rPr lang="ru-RU" dirty="0" smtClean="0"/>
              <a:t> создаёт во всех обмотках, в том числе и в первичной, ЭДС индукции, пропорциональную первой производной магнитного потока, при синусоидальном токе сдвинутой на 90° в обратную сторону по отношению к магнитному потоку.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Работа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Transformator_scheme_ru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2276872"/>
            <a:ext cx="6628057" cy="3037859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ЭДС, создаваемая во вторичной обмотке, может быть вычислена по закону Фарадея, который гласит</a:t>
            </a:r>
            <a:r>
              <a:rPr lang="ru-RU" dirty="0" smtClean="0"/>
              <a:t>:</a:t>
            </a:r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ЭДС, создаваемая в первичной обмотке, соответственно: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Закон Фарадея</a:t>
            </a:r>
            <a:endParaRPr lang="ru-RU" dirty="0"/>
          </a:p>
        </p:txBody>
      </p:sp>
      <p:pic>
        <p:nvPicPr>
          <p:cNvPr id="4" name="Рисунок 3" descr="15305304e410ae2a305564fcb31a5e9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2852936"/>
            <a:ext cx="1937358" cy="720080"/>
          </a:xfrm>
          <a:prstGeom prst="rect">
            <a:avLst/>
          </a:prstGeom>
        </p:spPr>
      </p:pic>
      <p:pic>
        <p:nvPicPr>
          <p:cNvPr id="5" name="Рисунок 4" descr="4c955f6a6f1d78758117352ba6aeba95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91880" y="4581128"/>
            <a:ext cx="1937358" cy="72008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100" dirty="0" smtClean="0"/>
              <a:t>Идеальный трансформатор — </a:t>
            </a:r>
            <a:r>
              <a:rPr lang="ru-RU" sz="2100" dirty="0" smtClean="0"/>
              <a:t>трансформатор</a:t>
            </a:r>
            <a:r>
              <a:rPr lang="ru-RU" sz="2100" dirty="0" smtClean="0"/>
              <a:t>, у которого отсутствуют потери энергии на гистерезис и вихревые токи и потоки рассеяния </a:t>
            </a:r>
            <a:r>
              <a:rPr lang="ru-RU" sz="2100" dirty="0" smtClean="0"/>
              <a:t>обмоток. </a:t>
            </a:r>
            <a:r>
              <a:rPr lang="ru-RU" sz="2100" dirty="0" smtClean="0"/>
              <a:t>В идеальном трансформаторе все силовые линии проходят через все витки обеих обмоток, и поскольку изменяющееся магнитное поле порождает одну и ту же ЭДС в каждом витке, суммарная ЭДС, индуцируемая в обмотке, пропорциональна полному числу её </a:t>
            </a:r>
            <a:r>
              <a:rPr lang="ru-RU" sz="2100" dirty="0" smtClean="0"/>
              <a:t>витков. </a:t>
            </a:r>
            <a:r>
              <a:rPr lang="ru-RU" sz="2100" dirty="0" smtClean="0"/>
              <a:t>Такой трансформатор всю поступающую энергию из первичной цепи трансформирует в магнитное поле и, затем, в энергию вторичной цепи. В этом случае поступающая энергия равна преобразованной энергии:</a:t>
            </a:r>
            <a:endParaRPr lang="ru-RU" sz="21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Уравнения идеального </a:t>
            </a:r>
            <a:r>
              <a:rPr lang="ru-RU" dirty="0" smtClean="0"/>
              <a:t>трансформатора</a:t>
            </a:r>
            <a:endParaRPr lang="ru-RU" dirty="0"/>
          </a:p>
        </p:txBody>
      </p:sp>
      <p:pic>
        <p:nvPicPr>
          <p:cNvPr id="4" name="Рисунок 3" descr="e0aa2b27690ba9a480e7bea9635abc3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5589240"/>
            <a:ext cx="5328592" cy="43204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</TotalTime>
  <Words>69</Words>
  <Application>Microsoft Office PowerPoint</Application>
  <PresentationFormat>Экран (4:3)</PresentationFormat>
  <Paragraphs>23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Открытая</vt:lpstr>
      <vt:lpstr>Трансформаторы</vt:lpstr>
      <vt:lpstr>Определение</vt:lpstr>
      <vt:lpstr>История</vt:lpstr>
      <vt:lpstr>История</vt:lpstr>
      <vt:lpstr>Принцип работы</vt:lpstr>
      <vt:lpstr>Работа</vt:lpstr>
      <vt:lpstr>Работа</vt:lpstr>
      <vt:lpstr>Закон Фарадея</vt:lpstr>
      <vt:lpstr>Уравнения идеального трансформатора</vt:lpstr>
      <vt:lpstr>На схемах трансформатор обозначается следующим образом: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Трансформаторы</dc:title>
  <dc:creator>Никита</dc:creator>
  <cp:lastModifiedBy>Никита</cp:lastModifiedBy>
  <cp:revision>4</cp:revision>
  <dcterms:created xsi:type="dcterms:W3CDTF">2013-11-11T20:01:57Z</dcterms:created>
  <dcterms:modified xsi:type="dcterms:W3CDTF">2013-11-11T20:23:12Z</dcterms:modified>
</cp:coreProperties>
</file>