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69395C-B462-4A1F-9917-4A24F1325187}" type="datetimeFigureOut">
              <a:rPr lang="uk-UA" smtClean="0"/>
              <a:t>25.04.2014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C0C6F553-878D-4139-BF61-9263693F061C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6%D0%B8%D0%B4%D0%BA%D0%BE%D1%81%D1%82%D1%8C" TargetMode="External"/><Relationship Id="rId2" Type="http://schemas.openxmlformats.org/officeDocument/2006/relationships/hyperlink" Target="http://ru.wikipedia.org/wiki/%D0%93%D0%B8%D0%B4%D1%80%D0%B0%D0%B2%D0%BB%D0%B8%D1%87%D0%B5%D1%81%D0%BA%D0%B0%D1%8F_%D0%BC%D0%B0%D1%88%D0%B8%D0%BD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A%D0%BE%D0%BC%D0%BF%D1%80%D0%B5%D1%81%D1%81%D0%BE%D1%80" TargetMode="External"/><Relationship Id="rId5" Type="http://schemas.openxmlformats.org/officeDocument/2006/relationships/hyperlink" Target="http://ru.wikipedia.org/wiki/%D0%92%D0%B5%D0%BD%D1%82%D0%B8%D0%BB%D1%8F%D1%82%D0%BE%D1%80" TargetMode="External"/><Relationship Id="rId4" Type="http://schemas.openxmlformats.org/officeDocument/2006/relationships/hyperlink" Target="http://ru.wikipedia.org/wiki/%D0%93%D0%B0%D0%B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000" dirty="0" err="1" smtClean="0"/>
              <a:t>О</a:t>
            </a:r>
            <a:r>
              <a:rPr lang="uk-UA" dirty="0" err="1" smtClean="0"/>
              <a:t>дноклапанный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насос</a:t>
            </a:r>
            <a:endParaRPr lang="uk-UA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Руднев Леон 7-физический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460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насос?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Насо́с</a:t>
            </a:r>
            <a:r>
              <a:rPr lang="ru-RU" dirty="0"/>
              <a:t> — </a:t>
            </a:r>
            <a:r>
              <a:rPr lang="ru-RU" dirty="0">
                <a:hlinkClick r:id="rId2" tooltip="Гидравлическая машина"/>
              </a:rPr>
              <a:t>гидравлическая машина</a:t>
            </a:r>
            <a:r>
              <a:rPr lang="ru-RU" dirty="0"/>
              <a:t>, преобразующая механическую энергию приводного двигателя в энергию потока жидкости, служащая для перемещения и создания напора </a:t>
            </a:r>
            <a:r>
              <a:rPr lang="ru-RU" dirty="0">
                <a:hlinkClick r:id="rId3" tooltip="Жидкость"/>
              </a:rPr>
              <a:t>жидкостей</a:t>
            </a:r>
            <a:r>
              <a:rPr lang="ru-RU" dirty="0"/>
              <a:t> всех видов, механической смеси жидкости с твёрдыми и коллоидными веществами или сжиженных </a:t>
            </a:r>
            <a:r>
              <a:rPr lang="ru-RU" dirty="0">
                <a:hlinkClick r:id="rId4" tooltip="Газ"/>
              </a:rPr>
              <a:t>газов</a:t>
            </a:r>
            <a:r>
              <a:rPr lang="ru-RU" dirty="0"/>
              <a:t>. Следует заметить, что машины для перекачки и создания напора газов выделены в отдельные группы и получили название </a:t>
            </a:r>
            <a:r>
              <a:rPr lang="ru-RU" u="sng" dirty="0">
                <a:hlinkClick r:id="rId5" tooltip="Вентилятор"/>
              </a:rPr>
              <a:t>вентиляторов</a:t>
            </a:r>
            <a:r>
              <a:rPr lang="ru-RU" dirty="0"/>
              <a:t> и </a:t>
            </a:r>
            <a:r>
              <a:rPr lang="ru-RU" dirty="0">
                <a:hlinkClick r:id="rId6" tooltip="Компрессор"/>
              </a:rPr>
              <a:t>компрессоров</a:t>
            </a:r>
            <a:r>
              <a:rPr lang="ru-RU" dirty="0"/>
              <a:t>. Разность давлений жидкости в насосе и трубопроводе обусловливает её перемещение.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646922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Информация была взята с </a:t>
            </a:r>
            <a:r>
              <a:rPr lang="ru-RU" b="1" i="1" dirty="0" err="1" smtClean="0"/>
              <a:t>википедии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326997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оно работает?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На рисунке мы видим насос, с клапаном снизу. </a:t>
            </a:r>
            <a:r>
              <a:rPr lang="ru-RU" dirty="0"/>
              <a:t>К</a:t>
            </a:r>
            <a:r>
              <a:rPr lang="ru-RU" dirty="0" smtClean="0"/>
              <a:t>лапан  сделан  чтобы не пропускать набранную воду</a:t>
            </a:r>
          </a:p>
          <a:p>
            <a:endParaRPr lang="ru-RU" dirty="0" smtClean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r="10678"/>
          <a:stretch>
            <a:fillRect/>
          </a:stretch>
        </p:blipFill>
        <p:spPr>
          <a:xfrm>
            <a:off x="4572000" y="620688"/>
            <a:ext cx="3886200" cy="4190999"/>
          </a:xfrm>
        </p:spPr>
      </p:pic>
    </p:spTree>
    <p:extLst>
      <p:ext uri="{BB962C8B-B14F-4D97-AF65-F5344CB8AC3E}">
        <p14:creationId xmlns:p14="http://schemas.microsoft.com/office/powerpoint/2010/main" val="25330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Дальше, мы давим на поршень, который убирает воздух в нижней части, а затем тянем за поршень, разряжая воздух в трубке при этом вода всасывается во внутрь, занимая место воздуха</a:t>
            </a:r>
            <a:endParaRPr lang="uk-UA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Тут мы давим на поршень</a:t>
            </a:r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а тут тянем за поршень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40" y="2209800"/>
            <a:ext cx="3114919" cy="3200400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926" y="2209800"/>
            <a:ext cx="3262948" cy="3200400"/>
          </a:xfrm>
        </p:spPr>
      </p:pic>
    </p:spTree>
    <p:extLst>
      <p:ext uri="{BB962C8B-B14F-4D97-AF65-F5344CB8AC3E}">
        <p14:creationId xmlns:p14="http://schemas.microsoft.com/office/powerpoint/2010/main" val="256585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4632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Итак, вода внутри, но что-же с ней делать?</a:t>
            </a:r>
            <a:endParaRPr lang="uk-UA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10830"/>
            <a:ext cx="3657600" cy="312841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600167"/>
            <a:ext cx="3657600" cy="3749741"/>
          </a:xfrm>
        </p:spPr>
      </p:pic>
      <p:sp>
        <p:nvSpPr>
          <p:cNvPr id="7" name="TextBox 6"/>
          <p:cNvSpPr txBox="1"/>
          <p:nvPr/>
        </p:nvSpPr>
        <p:spPr>
          <a:xfrm>
            <a:off x="616610" y="953443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 того, как мы втянули воду, мы снова давим на поршень вниз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225410" y="883741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</a:t>
            </a:r>
            <a:r>
              <a:rPr lang="ru-RU" dirty="0" smtClean="0"/>
              <a:t>огда вода набралась через отверстия</a:t>
            </a:r>
          </a:p>
          <a:p>
            <a:r>
              <a:rPr lang="ru-RU" dirty="0"/>
              <a:t>в</a:t>
            </a:r>
            <a:r>
              <a:rPr lang="ru-RU" dirty="0" smtClean="0"/>
              <a:t> верхнюю часть трубки, мы тянем за поршень вверх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4133" y="5375299"/>
            <a:ext cx="6887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и</a:t>
            </a:r>
            <a:r>
              <a:rPr lang="ru-RU" dirty="0" smtClean="0"/>
              <a:t> вода наполняется в верхнюю часть вытекая через трубочку сверху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15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629" y="1484784"/>
            <a:ext cx="3810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7772400" cy="150018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+ легко использовать</a:t>
            </a:r>
          </a:p>
          <a:p>
            <a:r>
              <a:rPr lang="ru-RU" dirty="0" smtClean="0"/>
              <a:t>+простота конструкции</a:t>
            </a:r>
            <a:endParaRPr lang="ru-RU" dirty="0" smtClean="0"/>
          </a:p>
          <a:p>
            <a:r>
              <a:rPr lang="ru-RU" dirty="0" smtClean="0"/>
              <a:t>+высокая производительность</a:t>
            </a:r>
            <a:endParaRPr lang="ru-RU" dirty="0" smtClean="0"/>
          </a:p>
          <a:p>
            <a:r>
              <a:rPr lang="ru-RU" smtClean="0"/>
              <a:t>+компактность</a:t>
            </a: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-99392"/>
            <a:ext cx="7772400" cy="1362075"/>
          </a:xfrm>
        </p:spPr>
        <p:txBody>
          <a:bodyPr/>
          <a:lstStyle/>
          <a:p>
            <a:r>
              <a:rPr lang="ru-RU" dirty="0" smtClean="0"/>
              <a:t>Теперь о плюсах и минусах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140968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-из-за постоянной силы трения идет большой износ</a:t>
            </a:r>
          </a:p>
          <a:p>
            <a:r>
              <a:rPr lang="ru-RU" dirty="0" smtClean="0"/>
              <a:t>-проигрываем в расстоянии</a:t>
            </a:r>
          </a:p>
          <a:p>
            <a:r>
              <a:rPr lang="ru-RU" dirty="0" smtClean="0"/>
              <a:t>-мы не выигрываем в силе</a:t>
            </a:r>
          </a:p>
          <a:p>
            <a:r>
              <a:rPr lang="ru-RU" dirty="0" smtClean="0"/>
              <a:t>-работает лишь в вертикальном положении (вверх)</a:t>
            </a:r>
          </a:p>
        </p:txBody>
      </p:sp>
    </p:spTree>
    <p:extLst>
      <p:ext uri="{BB962C8B-B14F-4D97-AF65-F5344CB8AC3E}">
        <p14:creationId xmlns:p14="http://schemas.microsoft.com/office/powerpoint/2010/main" val="13165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132856"/>
            <a:ext cx="7772400" cy="1362075"/>
          </a:xfrm>
        </p:spPr>
        <p:txBody>
          <a:bodyPr/>
          <a:lstStyle/>
          <a:p>
            <a:r>
              <a:rPr lang="ru-RU" dirty="0" smtClean="0"/>
              <a:t>КОНЕЦ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5400000">
            <a:off x="722313" y="2133600"/>
            <a:ext cx="7772400" cy="1500187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173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TC101859862[[fn=Поп-музыка]]</Template>
  <TotalTime>106</TotalTime>
  <Words>173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Urban Pop</vt:lpstr>
      <vt:lpstr>Одноклапанный насос</vt:lpstr>
      <vt:lpstr>ЧТО Такое насос?</vt:lpstr>
      <vt:lpstr>Как оно работает?</vt:lpstr>
      <vt:lpstr>Дальше, мы давим на поршень, который убирает воздух в нижней части, а затем тянем за поршень, разряжая воздух в трубке при этом вода всасывается во внутрь, занимая место воздуха</vt:lpstr>
      <vt:lpstr>Итак, вода внутри, но что-же с ней делать?</vt:lpstr>
      <vt:lpstr>Теперь о плюсах и минусах</vt:lpstr>
      <vt:lpstr>КОНЕЦ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LEON</dc:creator>
  <cp:lastModifiedBy>LEON</cp:lastModifiedBy>
  <cp:revision>12</cp:revision>
  <dcterms:created xsi:type="dcterms:W3CDTF">2014-04-25T15:27:05Z</dcterms:created>
  <dcterms:modified xsi:type="dcterms:W3CDTF">2014-04-25T20:29:51Z</dcterms:modified>
</cp:coreProperties>
</file>