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3" r:id="rId5"/>
    <p:sldId id="265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Влажность воздуха и физика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Гетьман Валерии и Ефремовой Ирины</a:t>
            </a:r>
          </a:p>
          <a:p>
            <a:r>
              <a:rPr lang="ru-RU" dirty="0" smtClean="0"/>
              <a:t>Учениц 10 арх класса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566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612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Для хорошего самочувствия человека и нормального хода многих технологических процессов совершенно небезразлично, насколько водяной пар, содержащийся в воздухе, далек от насыщения. Если в воздухе содержится мало водяных паров, то это создает чувство сухости во рту, одежда "электризуется" и липнет к телу. Если же пар, содержащийся в воздухе, наоборот, почти насыщен, то при малейшем понижении температуры наступит конденсация пара, и все предметы покроются капельками влаги (росы). </a:t>
            </a:r>
          </a:p>
          <a:p>
            <a:r>
              <a:rPr lang="ru-RU" dirty="0"/>
              <a:t>Ученые физики ввели физическую величину, характеризующую влажность воздуха. Она должна показывать, насколько пар, содержащийся в воздухе, далек от насыщения. Такую величину называют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относительной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влажностью воздуха.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10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501008"/>
            <a:ext cx="8280920" cy="201622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92D050"/>
                </a:solidFill>
              </a:rPr>
              <a:t>j </a:t>
            </a:r>
            <a:r>
              <a:rPr lang="ru-RU" sz="3600" dirty="0">
                <a:solidFill>
                  <a:srgbClr val="92D050"/>
                </a:solidFill>
              </a:rPr>
              <a:t>–	относительная влажность, %</a:t>
            </a:r>
            <a:br>
              <a:rPr lang="ru-RU" sz="3600" dirty="0">
                <a:solidFill>
                  <a:srgbClr val="92D050"/>
                </a:solidFill>
              </a:rPr>
            </a:br>
            <a:r>
              <a:rPr lang="ru-RU" sz="3600" dirty="0">
                <a:solidFill>
                  <a:srgbClr val="92D050"/>
                </a:solidFill>
              </a:rPr>
              <a:t>r </a:t>
            </a:r>
            <a:r>
              <a:rPr lang="ru-RU" sz="3600" dirty="0" smtClean="0">
                <a:solidFill>
                  <a:srgbClr val="92D050"/>
                </a:solidFill>
              </a:rPr>
              <a:t>–плотность </a:t>
            </a:r>
            <a:r>
              <a:rPr lang="ru-RU" sz="3600" dirty="0">
                <a:solidFill>
                  <a:srgbClr val="92D050"/>
                </a:solidFill>
              </a:rPr>
              <a:t>пара, кг/м3</a:t>
            </a:r>
            <a:br>
              <a:rPr lang="ru-RU" sz="3600" dirty="0">
                <a:solidFill>
                  <a:srgbClr val="92D050"/>
                </a:solidFill>
              </a:rPr>
            </a:br>
            <a:r>
              <a:rPr lang="ru-RU" sz="3600" dirty="0" smtClean="0">
                <a:solidFill>
                  <a:srgbClr val="92D050"/>
                </a:solidFill>
              </a:rPr>
              <a:t>r нас</a:t>
            </a:r>
            <a:r>
              <a:rPr lang="ru-RU" sz="3600" dirty="0">
                <a:solidFill>
                  <a:srgbClr val="92D050"/>
                </a:solidFill>
              </a:rPr>
              <a:t>–	плотность насыщенного пара (при той же температуре), кг/м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00808"/>
            <a:ext cx="4350799" cy="1512168"/>
          </a:xfrm>
        </p:spPr>
      </p:pic>
    </p:spTree>
    <p:extLst>
      <p:ext uri="{BB962C8B-B14F-4D97-AF65-F5344CB8AC3E}">
        <p14:creationId xmlns:p14="http://schemas.microsoft.com/office/powerpoint/2010/main" val="1541199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00" b="11600"/>
          <a:stretch>
            <a:fillRect/>
          </a:stretch>
        </p:blipFill>
        <p:spPr>
          <a:xfrm>
            <a:off x="1403648" y="476672"/>
            <a:ext cx="7333488" cy="5486400"/>
          </a:xfrm>
        </p:spPr>
      </p:pic>
    </p:spTree>
    <p:extLst>
      <p:ext uri="{BB962C8B-B14F-4D97-AF65-F5344CB8AC3E}">
        <p14:creationId xmlns:p14="http://schemas.microsoft.com/office/powerpoint/2010/main" val="295041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504" y="260648"/>
            <a:ext cx="8585008" cy="6120680"/>
          </a:xfrm>
        </p:spPr>
        <p:txBody>
          <a:bodyPr>
            <a:normAutofit/>
          </a:bodyPr>
          <a:lstStyle/>
          <a:p>
            <a:r>
              <a:rPr lang="ru-RU" sz="2000" dirty="0"/>
              <a:t>Относительная влажность воздуха показывает выраженную в процентах долю, которую составляет плотность пара, содержащегося в данный момент в воздухе, от плотности насыщенного пара для этой же температуры.</a:t>
            </a:r>
          </a:p>
          <a:p>
            <a:endParaRPr lang="ru-RU" sz="2000" dirty="0"/>
          </a:p>
          <a:p>
            <a:r>
              <a:rPr lang="ru-RU" sz="2000" dirty="0"/>
              <a:t>Наиболее простым прибором для измерения влажности воздуха является волосяной гигрометр. В качестве детали, чувствительной к изменению влажности, служит обезжиренный человеческий волос </a:t>
            </a:r>
            <a:r>
              <a:rPr lang="ru-RU" sz="2000" b="1" dirty="0"/>
              <a:t>[1]. </a:t>
            </a:r>
            <a:r>
              <a:rPr lang="ru-RU" sz="2000" dirty="0"/>
              <a:t>Он закреплен в верхней части прибора </a:t>
            </a:r>
            <a:r>
              <a:rPr lang="ru-RU" sz="2000" b="1" dirty="0"/>
              <a:t>[2]</a:t>
            </a:r>
            <a:r>
              <a:rPr lang="ru-RU" sz="2000" dirty="0"/>
              <a:t>, обернут вокруг ролика </a:t>
            </a:r>
            <a:r>
              <a:rPr lang="ru-RU" sz="2000" b="1" dirty="0"/>
              <a:t>[3] </a:t>
            </a:r>
            <a:r>
              <a:rPr lang="ru-RU" sz="2000" dirty="0"/>
              <a:t>и натянут при помощи специально подобранного груза </a:t>
            </a:r>
            <a:r>
              <a:rPr lang="ru-RU" sz="2000" b="1" dirty="0"/>
              <a:t>[4]</a:t>
            </a:r>
            <a:r>
              <a:rPr lang="ru-RU" sz="2000" dirty="0"/>
              <a:t>. К ролику прикреплена стрелка </a:t>
            </a:r>
            <a:r>
              <a:rPr lang="ru-RU" sz="2000" b="1" dirty="0"/>
              <a:t>[5]</a:t>
            </a:r>
            <a:r>
              <a:rPr lang="ru-RU" sz="2000" dirty="0"/>
              <a:t>. При увеличении относительной влажности воздуха волос удлиняется и вызывает вращение ролика вместе со стрелкой. Передвигаясь по шкале, она и указывает значение влажности воздуха, выраженное в процентах.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149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/>
              <a:t>Устройство и принцип действия психрометра – прибора для определения температуры и влажности воздуха.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79912" y="1700808"/>
            <a:ext cx="46805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Психрометр Августа имеет два термометра: "сухой" и "влажный". Они так называются потому, что конец одного из термометров находится в воздухе, а конец второго обвязан кусочком марли, погруженным в воду. Испарение воды с поверхности влажного термометра приводит к понижению его температуры. Сухой термометр 1 измеряет температуру окружающего воздуха, влажный термометр 2 — температуру испаряющейся воды. Чем больше относительная влажность, тем менее интенсивно идет испарение и тем более высокую температуру показывает влажный термометр.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386259"/>
            <a:ext cx="1832223" cy="5471741"/>
          </a:xfrm>
        </p:spPr>
      </p:pic>
    </p:spTree>
    <p:extLst>
      <p:ext uri="{BB962C8B-B14F-4D97-AF65-F5344CB8AC3E}">
        <p14:creationId xmlns:p14="http://schemas.microsoft.com/office/powerpoint/2010/main" val="200263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1"/>
            <a:ext cx="7848872" cy="6669360"/>
          </a:xfrm>
        </p:spPr>
      </p:pic>
    </p:spTree>
    <p:extLst>
      <p:ext uri="{BB962C8B-B14F-4D97-AF65-F5344CB8AC3E}">
        <p14:creationId xmlns:p14="http://schemas.microsoft.com/office/powerpoint/2010/main" val="4205138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>
            <a:normAutofit fontScale="55000" lnSpcReduction="20000"/>
          </a:bodyPr>
          <a:lstStyle/>
          <a:p>
            <a:r>
              <a:rPr lang="ru-RU" sz="3400" dirty="0"/>
              <a:t>Слишком сухой воздух в доме не только вреден для здоровья человека, но также неблагоприятен для комнатных растений, деревянных полов и предметов интерьера. При температуре 20—25 °С наиболее благоприятным считается воздух с относительной влажностью от 40 до 60%.</a:t>
            </a:r>
          </a:p>
          <a:p>
            <a:endParaRPr lang="ru-RU" sz="3400" dirty="0"/>
          </a:p>
          <a:p>
            <a:r>
              <a:rPr lang="ru-RU" sz="3400" dirty="0"/>
              <a:t>Когда окружающая среда имеет высокую температуру, то происходит усиленное потоотделение. Обильное выделение пота ведет к охлаждению организма, что вредно для человека. Относительная влажность ниже 40% при нормальной температуре воздуха также вредна, так как приводит к усиленной потере влаги организмом — к его обезвоживанию. Особенно низкая влажность воздуха в помещениях в зимнее время: она составляет 10—20%. При низкой влажности воздуха происходит быстрое испарение с поверхности тела и высыхание слизистой оболочки носа, гортани, легких, что может привести к ухудшению самочувствия. Также при низкой влажности воздуха во внешней среде более длительно сохраняются патогенные микроорганизмы, на поверхности предметов больше скапливается статического заряда. Поэтому в зимнее время в жилых помещениях производят увлажнение с помощью пористых увлажнителей. Хорошими увлажнителями являются растения.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0147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Если </a:t>
            </a:r>
            <a:r>
              <a:rPr lang="ru-RU" sz="1400" dirty="0"/>
              <a:t>относительная влажность высокая, то мы говорим, что воздух сырой и удушливый. Высокая влажность воздуха вызывает угнетающее состояние, поскольку испарение происходит очень медленно. Концентрация паров воды в воздухе в этом случае высока, вследствие чего молекулы из воздуха возвращаются в жидкость почти так же быстро, как и испаряются. Если пот с поверхности тела испаряется медленно, то тело охлаждается очень слабо, и мы чувствуем себя не совсем комфортно. При относительной влажности 100% испарение вообще не может происходить — при таких условиях мокрая одежда никогда не высохнет.</a:t>
            </a:r>
          </a:p>
          <a:p>
            <a:endParaRPr lang="ru-RU" sz="1400" dirty="0"/>
          </a:p>
          <a:p>
            <a:r>
              <a:rPr lang="ru-RU" sz="1400" dirty="0"/>
              <a:t>Оптимальная температура и влажность воздуха различаются в зависимости от типа помещения. Так, в спальне оптимальной температурой считается 16—18 °С и влажность воздуха 50—70%, в гостиной соответственно 20 °С и 40—60%, на кухне 18 °С и 50—70%, в ванной комнате 23 °С и 50—70</a:t>
            </a:r>
            <a:r>
              <a:rPr lang="ru-RU" sz="1400" dirty="0" smtClean="0"/>
              <a:t>%.</a:t>
            </a:r>
            <a:endParaRPr lang="ru-RU" sz="1400" dirty="0"/>
          </a:p>
          <a:p>
            <a:r>
              <a:rPr lang="ru-RU" sz="1400" dirty="0"/>
              <a:t>Для нормального производственного процесса на текстильных фабриках, в кондитерских цехах поддерживают необходимую влажность воздуха. Вы, вероятно, обращали внимание на то, что в музеях на стенах висят психрометры или гигрометры. При хранении книг, произведений искусства требуется поддерживать определенную влажность воздуха.</a:t>
            </a:r>
          </a:p>
          <a:p>
            <a:endParaRPr lang="ru-RU" sz="1400" dirty="0"/>
          </a:p>
          <a:p>
            <a:r>
              <a:rPr lang="ru-RU" sz="1400" dirty="0"/>
              <a:t>В современных зданиях производится кондиционирование воздуха — создание и поддержание в закрытых помещениях и транспортных средствах воздушной среды, наиболее благоприятной для самочувствия людей, протекания технологических процессов, работы оборудования. При этом автоматически регулируются температура, влажность, состав воздуха.</a:t>
            </a:r>
          </a:p>
        </p:txBody>
      </p:sp>
    </p:spTree>
    <p:extLst>
      <p:ext uri="{BB962C8B-B14F-4D97-AF65-F5344CB8AC3E}">
        <p14:creationId xmlns:p14="http://schemas.microsoft.com/office/powerpoint/2010/main" val="3195677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C8E0D8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30</TotalTime>
  <Words>760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Влажность воздуха и физика</vt:lpstr>
      <vt:lpstr>Презентация PowerPoint</vt:lpstr>
      <vt:lpstr>j – относительная влажность, % r –плотность пара, кг/м3 r нас– плотность насыщенного пара (при той же температуре), кг/м</vt:lpstr>
      <vt:lpstr>Презентация PowerPoint</vt:lpstr>
      <vt:lpstr>Презентация PowerPoint</vt:lpstr>
      <vt:lpstr>Устройство и принцип действия психрометра – прибора для определения температуры и влажности воздуха.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Влажность воздуха и физика</dc:title>
  <cp:lastModifiedBy>Lera</cp:lastModifiedBy>
  <cp:revision>5</cp:revision>
  <dcterms:modified xsi:type="dcterms:W3CDTF">2013-03-18T19:19:31Z</dcterms:modified>
</cp:coreProperties>
</file>