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932BD8AC-9976-4576-BF25-A82DF66E7B17}" type="datetimeFigureOut">
              <a:rPr lang="ru-RU" smtClean="0"/>
              <a:t>21.10.2013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17F403E-91FC-4CB9-82B9-B68307018D69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i6.beon.ru/16/1/880116/89/33831189/vista_wallpaper_291280x8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632848" cy="2301240"/>
          </a:xfrm>
        </p:spPr>
        <p:txBody>
          <a:bodyPr>
            <a:noAutofit/>
          </a:bodyPr>
          <a:lstStyle/>
          <a:p>
            <a:pPr algn="ctr"/>
            <a:r>
              <a:rPr lang="ru-RU" sz="5400" dirty="0" err="1" smtClean="0"/>
              <a:t>Вплив</a:t>
            </a:r>
            <a:r>
              <a:rPr lang="ru-RU" sz="5400" dirty="0" smtClean="0"/>
              <a:t> </a:t>
            </a:r>
            <a:r>
              <a:rPr lang="ru-RU" sz="5400" dirty="0" err="1" smtClean="0"/>
              <a:t>магн</a:t>
            </a:r>
            <a:r>
              <a:rPr lang="uk-UA" sz="5400" dirty="0" smtClean="0"/>
              <a:t>і</a:t>
            </a:r>
            <a:r>
              <a:rPr lang="ru-RU" sz="5400" dirty="0" err="1" smtClean="0"/>
              <a:t>тного</a:t>
            </a:r>
            <a:r>
              <a:rPr lang="ru-RU" sz="5400" dirty="0" smtClean="0"/>
              <a:t> поля на </a:t>
            </a:r>
            <a:r>
              <a:rPr lang="ru-RU" sz="5400" dirty="0" err="1" smtClean="0"/>
              <a:t>живі</a:t>
            </a:r>
            <a:r>
              <a:rPr lang="ru-RU" sz="5400" dirty="0" smtClean="0"/>
              <a:t> </a:t>
            </a:r>
            <a:r>
              <a:rPr lang="ru-RU" sz="5400" dirty="0" err="1" smtClean="0"/>
              <a:t>організми</a:t>
            </a:r>
            <a:r>
              <a:rPr lang="ru-RU" sz="5400" dirty="0" smtClean="0"/>
              <a:t>. </a:t>
            </a:r>
            <a:endParaRPr lang="ru-RU" sz="5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0"/>
            <a:ext cx="3634894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7467600" cy="1143000"/>
          </a:xfrm>
        </p:spPr>
        <p:txBody>
          <a:bodyPr/>
          <a:lstStyle/>
          <a:p>
            <a:r>
              <a:rPr lang="ru-RU" b="1" spc="50" dirty="0" err="1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Магнітне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поле</a:t>
            </a:r>
            <a:r>
              <a:rPr lang="ru-RU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–</a:t>
            </a:r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4576936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sz="3600" dirty="0" err="1" smtClean="0"/>
              <a:t>складова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частина</a:t>
            </a:r>
            <a:r>
              <a:rPr lang="ru-RU" sz="3600" dirty="0" smtClean="0"/>
              <a:t>, „</a:t>
            </a:r>
            <a:r>
              <a:rPr lang="ru-RU" sz="3600" dirty="0" err="1" smtClean="0"/>
              <a:t>електромагнітного</a:t>
            </a:r>
            <a:r>
              <a:rPr lang="ru-RU" sz="3600" dirty="0" smtClean="0"/>
              <a:t> поля”, </a:t>
            </a:r>
            <a:r>
              <a:rPr lang="ru-RU" sz="3600" dirty="0" err="1" smtClean="0"/>
              <a:t>що</a:t>
            </a:r>
            <a:r>
              <a:rPr lang="ru-RU" sz="3600" dirty="0" smtClean="0"/>
              <a:t> </a:t>
            </a:r>
            <a:r>
              <a:rPr lang="ru-RU" sz="3600" dirty="0" err="1" smtClean="0"/>
              <a:t>є</a:t>
            </a:r>
            <a:r>
              <a:rPr lang="ru-RU" sz="3600" dirty="0" smtClean="0"/>
              <a:t> </a:t>
            </a:r>
            <a:r>
              <a:rPr lang="ru-RU" sz="3600" dirty="0" err="1" smtClean="0"/>
              <a:t>окремим</a:t>
            </a:r>
            <a:r>
              <a:rPr lang="ru-RU" sz="3600" dirty="0" smtClean="0"/>
              <a:t> видом </a:t>
            </a:r>
            <a:r>
              <a:rPr lang="ru-RU" sz="3600" dirty="0" err="1" smtClean="0"/>
              <a:t>матерії</a:t>
            </a:r>
            <a:r>
              <a:rPr lang="ru-RU" sz="3600" dirty="0" smtClean="0"/>
              <a:t>.</a:t>
            </a:r>
            <a:endParaRPr lang="ru-RU" sz="3600" dirty="0"/>
          </a:p>
        </p:txBody>
      </p:sp>
      <p:pic>
        <p:nvPicPr>
          <p:cNvPr id="14338" name="Picture 2" descr="http://im4-tub-ua.yandex.net/i?id=248066488-33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4077072"/>
            <a:ext cx="3816424" cy="25330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4340" name="Picture 4" descr="http://www.nikkentechnologies.com/images/magnets-bod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149080"/>
            <a:ext cx="2379979" cy="250943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14342" name="Picture 6" descr="http://www.technologijos.lt/upload/image/n/mokslas/fizika/S-16736/2-1-102_Magnetinis_lauk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836712"/>
            <a:ext cx="2758195" cy="302433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 advTm="0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http://i6.beon.ru/16/1/880116/89/33831189/vista_wallpaper_291280x800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321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64088" y="-315416"/>
            <a:ext cx="5585048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04664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нашій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заводи де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</a:t>
            </a:r>
            <a:r>
              <a:rPr lang="ru-RU" dirty="0" err="1" smtClean="0"/>
              <a:t>електромагнітні</a:t>
            </a:r>
            <a:r>
              <a:rPr lang="ru-RU" dirty="0" smtClean="0"/>
              <a:t> насоси. </a:t>
            </a:r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напряму</a:t>
            </a:r>
            <a:r>
              <a:rPr lang="ru-RU" dirty="0" smtClean="0"/>
              <a:t> </a:t>
            </a:r>
            <a:r>
              <a:rPr lang="ru-RU" dirty="0" err="1" smtClean="0"/>
              <a:t>дії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насоси </a:t>
            </a:r>
            <a:r>
              <a:rPr lang="ru-RU" dirty="0" err="1" smtClean="0"/>
              <a:t>перекачують</a:t>
            </a:r>
            <a:r>
              <a:rPr lang="ru-RU" dirty="0" smtClean="0"/>
              <a:t> </a:t>
            </a:r>
            <a:r>
              <a:rPr lang="ru-RU" dirty="0" err="1" smtClean="0"/>
              <a:t>рідкий</a:t>
            </a:r>
            <a:r>
              <a:rPr lang="ru-RU" dirty="0" smtClean="0"/>
              <a:t> метан </a:t>
            </a:r>
            <a:r>
              <a:rPr lang="ru-RU" dirty="0" err="1" smtClean="0"/>
              <a:t>або</a:t>
            </a:r>
            <a:r>
              <a:rPr lang="ru-RU" dirty="0" smtClean="0"/>
              <a:t>, коли </a:t>
            </a:r>
            <a:r>
              <a:rPr lang="ru-RU" dirty="0" err="1" smtClean="0"/>
              <a:t>потрібно</a:t>
            </a:r>
            <a:r>
              <a:rPr lang="ru-RU" dirty="0" smtClean="0"/>
              <a:t>, </a:t>
            </a:r>
            <a:r>
              <a:rPr lang="ru-RU" dirty="0" err="1" smtClean="0"/>
              <a:t>гальмують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, </a:t>
            </a:r>
            <a:r>
              <a:rPr lang="ru-RU" dirty="0" err="1" smtClean="0"/>
              <a:t>регулюють</a:t>
            </a:r>
            <a:r>
              <a:rPr lang="ru-RU" dirty="0" smtClean="0"/>
              <a:t> </a:t>
            </a:r>
            <a:r>
              <a:rPr lang="ru-RU" dirty="0" err="1" smtClean="0"/>
              <a:t>витрату</a:t>
            </a:r>
            <a:r>
              <a:rPr lang="ru-RU" dirty="0" smtClean="0"/>
              <a:t>. </a:t>
            </a:r>
            <a:r>
              <a:rPr lang="ru-RU" dirty="0" err="1" smtClean="0"/>
              <a:t>Раніше</a:t>
            </a:r>
            <a:r>
              <a:rPr lang="ru-RU" dirty="0" smtClean="0"/>
              <a:t> все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робилося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ковшів</a:t>
            </a:r>
            <a:r>
              <a:rPr lang="ru-RU" dirty="0" smtClean="0"/>
              <a:t>.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полегшує</a:t>
            </a:r>
            <a:r>
              <a:rPr lang="ru-RU" dirty="0" smtClean="0"/>
              <a:t> </a:t>
            </a:r>
            <a:r>
              <a:rPr lang="ru-RU" dirty="0" err="1" smtClean="0"/>
              <a:t>транспортування</a:t>
            </a:r>
            <a:r>
              <a:rPr lang="ru-RU" dirty="0" smtClean="0"/>
              <a:t> </a:t>
            </a:r>
            <a:r>
              <a:rPr lang="ru-RU" dirty="0" err="1" smtClean="0"/>
              <a:t>рідкого</a:t>
            </a:r>
            <a:r>
              <a:rPr lang="ru-RU" dirty="0" smtClean="0"/>
              <a:t> метану.</a:t>
            </a:r>
            <a:endParaRPr lang="ru-RU" dirty="0"/>
          </a:p>
        </p:txBody>
      </p:sp>
      <p:pic>
        <p:nvPicPr>
          <p:cNvPr id="27652" name="Picture 4" descr="http://im2-tub-ua.yandex.net/i?id=241542863-3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4725144"/>
            <a:ext cx="2664296" cy="1776197"/>
          </a:xfrm>
          <a:prstGeom prst="rect">
            <a:avLst/>
          </a:prstGeom>
          <a:noFill/>
        </p:spPr>
      </p:pic>
      <p:pic>
        <p:nvPicPr>
          <p:cNvPr id="27654" name="Picture 6" descr="http://im7-tub-ua.yandex.net/i?id=60623577-52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4653136"/>
            <a:ext cx="1728192" cy="202522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 descr="http://www.fotokonkurs.ru/uploads/photos/contests/2010/01/22/4/5b14a7808c49731b139c635f6a256d25/8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H="1">
            <a:off x="9540552" y="692696"/>
            <a:ext cx="751656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7467600" cy="4205064"/>
          </a:xfrm>
        </p:spPr>
        <p:txBody>
          <a:bodyPr/>
          <a:lstStyle/>
          <a:p>
            <a:r>
              <a:rPr lang="ru-RU" dirty="0" err="1" smtClean="0"/>
              <a:t>Магнітні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підвищують</a:t>
            </a:r>
            <a:r>
              <a:rPr lang="ru-RU" dirty="0" smtClean="0"/>
              <a:t> урожай. Так, </a:t>
            </a:r>
            <a:r>
              <a:rPr lang="ru-RU" dirty="0" err="1" smtClean="0"/>
              <a:t>помідори</a:t>
            </a:r>
            <a:r>
              <a:rPr lang="ru-RU" dirty="0" smtClean="0"/>
              <a:t>, </a:t>
            </a:r>
            <a:r>
              <a:rPr lang="ru-RU" dirty="0" err="1" smtClean="0"/>
              <a:t>вирощені</a:t>
            </a:r>
            <a:r>
              <a:rPr lang="ru-RU" dirty="0" smtClean="0"/>
              <a:t> в штучному </a:t>
            </a:r>
            <a:r>
              <a:rPr lang="ru-RU" dirty="0" err="1" smtClean="0"/>
              <a:t>магнітному</a:t>
            </a:r>
            <a:r>
              <a:rPr lang="ru-RU" dirty="0" smtClean="0"/>
              <a:t> </a:t>
            </a:r>
            <a:r>
              <a:rPr lang="ru-RU" dirty="0" err="1" smtClean="0"/>
              <a:t>полі</a:t>
            </a:r>
            <a:r>
              <a:rPr lang="ru-RU" dirty="0" smtClean="0"/>
              <a:t>, </a:t>
            </a:r>
            <a:r>
              <a:rPr lang="ru-RU" dirty="0" err="1" smtClean="0"/>
              <a:t>дозрівають</a:t>
            </a:r>
            <a:r>
              <a:rPr lang="ru-RU" dirty="0" smtClean="0"/>
              <a:t> </a:t>
            </a:r>
            <a:r>
              <a:rPr lang="ru-RU" dirty="0" err="1" smtClean="0"/>
              <a:t>швидше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дають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плодів</a:t>
            </a:r>
            <a:r>
              <a:rPr lang="ru-RU" dirty="0" smtClean="0"/>
              <a:t>. </a:t>
            </a:r>
            <a:r>
              <a:rPr lang="ru-RU" dirty="0" err="1" smtClean="0"/>
              <a:t>Ученим</a:t>
            </a:r>
            <a:r>
              <a:rPr lang="ru-RU" dirty="0" smtClean="0"/>
              <a:t> треба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зробити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добре </a:t>
            </a:r>
            <a:r>
              <a:rPr lang="ru-RU" dirty="0" err="1" smtClean="0"/>
              <a:t>вивчити</a:t>
            </a:r>
            <a:r>
              <a:rPr lang="ru-RU" dirty="0" smtClean="0"/>
              <a:t> загадки </a:t>
            </a:r>
            <a:r>
              <a:rPr lang="ru-RU" dirty="0" err="1" smtClean="0"/>
              <a:t>взаємодії</a:t>
            </a:r>
            <a:r>
              <a:rPr lang="ru-RU" dirty="0" smtClean="0"/>
              <a:t>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40552" y="620688"/>
            <a:ext cx="2506138" cy="850106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332656"/>
            <a:ext cx="7632848" cy="54006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багаторічних</a:t>
            </a:r>
            <a:r>
              <a:rPr lang="ru-RU" dirty="0" smtClean="0"/>
              <a:t> </a:t>
            </a:r>
            <a:r>
              <a:rPr lang="ru-RU" dirty="0" err="1" smtClean="0"/>
              <a:t>спостережень</a:t>
            </a:r>
            <a:r>
              <a:rPr lang="ru-RU" dirty="0" smtClean="0"/>
              <a:t> </a:t>
            </a:r>
            <a:r>
              <a:rPr lang="ru-RU" dirty="0" err="1" smtClean="0"/>
              <a:t>канадські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–</a:t>
            </a:r>
            <a:r>
              <a:rPr lang="ru-RU" dirty="0" err="1" smtClean="0"/>
              <a:t>біологи</a:t>
            </a:r>
            <a:r>
              <a:rPr lang="ru-RU" dirty="0" smtClean="0"/>
              <a:t> </a:t>
            </a:r>
            <a:r>
              <a:rPr lang="ru-RU" dirty="0" err="1" smtClean="0"/>
              <a:t>прийшли</a:t>
            </a:r>
            <a:r>
              <a:rPr lang="ru-RU" dirty="0" smtClean="0"/>
              <a:t> до </a:t>
            </a:r>
            <a:r>
              <a:rPr lang="ru-RU" dirty="0" err="1" smtClean="0"/>
              <a:t>висновку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пшениця</a:t>
            </a:r>
            <a:r>
              <a:rPr lang="ru-RU" dirty="0" smtClean="0"/>
              <a:t>, </a:t>
            </a:r>
            <a:r>
              <a:rPr lang="ru-RU" dirty="0" err="1" smtClean="0"/>
              <a:t>посіяна</a:t>
            </a:r>
            <a:r>
              <a:rPr lang="ru-RU" dirty="0" smtClean="0"/>
              <a:t> в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схід-захід</a:t>
            </a:r>
            <a:r>
              <a:rPr lang="ru-RU" dirty="0" smtClean="0"/>
              <a:t> росте </a:t>
            </a:r>
            <a:r>
              <a:rPr lang="ru-RU" dirty="0" err="1" smtClean="0"/>
              <a:t>краще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більший</a:t>
            </a:r>
            <a:r>
              <a:rPr lang="ru-RU" dirty="0" smtClean="0"/>
              <a:t> </a:t>
            </a:r>
            <a:r>
              <a:rPr lang="ru-RU" dirty="0" err="1" smtClean="0"/>
              <a:t>врожай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посіяна</a:t>
            </a:r>
            <a:r>
              <a:rPr lang="ru-RU" dirty="0" smtClean="0"/>
              <a:t> в </a:t>
            </a:r>
            <a:r>
              <a:rPr lang="ru-RU" dirty="0" err="1" smtClean="0"/>
              <a:t>напрямі</a:t>
            </a:r>
            <a:r>
              <a:rPr lang="ru-RU" dirty="0" smtClean="0"/>
              <a:t> </a:t>
            </a:r>
            <a:r>
              <a:rPr lang="ru-RU" dirty="0" err="1" smtClean="0"/>
              <a:t>північ-південь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канадські</a:t>
            </a:r>
            <a:r>
              <a:rPr lang="ru-RU" dirty="0" smtClean="0"/>
              <a:t> </a:t>
            </a:r>
            <a:r>
              <a:rPr lang="ru-RU" dirty="0" err="1" smtClean="0"/>
              <a:t>вчені</a:t>
            </a:r>
            <a:r>
              <a:rPr lang="ru-RU" dirty="0" smtClean="0"/>
              <a:t> </a:t>
            </a:r>
            <a:r>
              <a:rPr lang="ru-RU" dirty="0" err="1" smtClean="0"/>
              <a:t>пояснюють</a:t>
            </a:r>
            <a:r>
              <a:rPr lang="ru-RU" dirty="0" smtClean="0"/>
              <a:t> </a:t>
            </a:r>
            <a:r>
              <a:rPr lang="ru-RU" dirty="0" err="1" smtClean="0"/>
              <a:t>чутливість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до </a:t>
            </a:r>
            <a:r>
              <a:rPr lang="ru-RU" dirty="0" err="1" smtClean="0"/>
              <a:t>магнітного</a:t>
            </a:r>
            <a:r>
              <a:rPr lang="ru-RU" dirty="0" smtClean="0"/>
              <a:t> поля </a:t>
            </a:r>
            <a:r>
              <a:rPr lang="ru-RU" dirty="0" err="1" smtClean="0"/>
              <a:t>Землі</a:t>
            </a:r>
            <a:r>
              <a:rPr lang="ru-RU" dirty="0" smtClean="0"/>
              <a:t>. Поле </a:t>
            </a:r>
            <a:r>
              <a:rPr lang="ru-RU" dirty="0" err="1" smtClean="0"/>
              <a:t>електромагнітів</a:t>
            </a:r>
            <a:r>
              <a:rPr lang="ru-RU" dirty="0" smtClean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 для </a:t>
            </a:r>
            <a:r>
              <a:rPr lang="ru-RU" dirty="0" err="1" smtClean="0"/>
              <a:t>очищення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культурних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сільськогосподарських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насіння</a:t>
            </a:r>
            <a:r>
              <a:rPr lang="ru-RU" dirty="0" smtClean="0"/>
              <a:t> </a:t>
            </a:r>
            <a:r>
              <a:rPr lang="ru-RU" dirty="0" err="1" smtClean="0"/>
              <a:t>бур’янів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c-1.nirvana.fm/disk3/d70/d315/397/156_show?129414854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8736" y="0"/>
            <a:ext cx="9162736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0116615" y="692696"/>
            <a:ext cx="576063" cy="7200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052736"/>
            <a:ext cx="7467600" cy="4525963"/>
          </a:xfrm>
        </p:spPr>
        <p:txBody>
          <a:bodyPr/>
          <a:lstStyle/>
          <a:p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магнітне</a:t>
            </a:r>
            <a:r>
              <a:rPr lang="ru-RU" dirty="0" smtClean="0"/>
              <a:t> поле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у </a:t>
            </a:r>
            <a:r>
              <a:rPr lang="ru-RU" dirty="0" err="1" smtClean="0"/>
              <a:t>медицині</a:t>
            </a:r>
            <a:r>
              <a:rPr lang="ru-RU" dirty="0" smtClean="0"/>
              <a:t> для </a:t>
            </a:r>
            <a:r>
              <a:rPr lang="ru-RU" dirty="0" err="1" smtClean="0"/>
              <a:t>виймання</a:t>
            </a:r>
            <a:r>
              <a:rPr lang="ru-RU" dirty="0" smtClean="0"/>
              <a:t> </a:t>
            </a:r>
            <a:r>
              <a:rPr lang="ru-RU" dirty="0" err="1" smtClean="0"/>
              <a:t>дрібненьких</a:t>
            </a:r>
            <a:r>
              <a:rPr lang="ru-RU" dirty="0" smtClean="0"/>
              <a:t> </a:t>
            </a:r>
            <a:r>
              <a:rPr lang="ru-RU" dirty="0" err="1" smtClean="0"/>
              <a:t>кусочків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потрапить</a:t>
            </a:r>
            <a:r>
              <a:rPr lang="ru-RU" dirty="0" smtClean="0"/>
              <a:t> в око,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осколків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снаряду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гранати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застряли недалеко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поверхні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</a:t>
            </a:r>
            <a:r>
              <a:rPr lang="ru-RU" dirty="0" err="1" smtClean="0"/>
              <a:t>Магнітне</a:t>
            </a:r>
            <a:r>
              <a:rPr lang="ru-RU" dirty="0" smtClean="0"/>
              <a:t> поле широко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для </a:t>
            </a:r>
            <a:r>
              <a:rPr lang="ru-RU" dirty="0" err="1" smtClean="0"/>
              <a:t>лікування</a:t>
            </a:r>
            <a:r>
              <a:rPr lang="ru-RU" dirty="0" smtClean="0"/>
              <a:t> ряду </a:t>
            </a:r>
            <a:r>
              <a:rPr lang="ru-RU" dirty="0" err="1" smtClean="0"/>
              <a:t>захворювань</a:t>
            </a:r>
            <a:r>
              <a:rPr lang="ru-RU" dirty="0" smtClean="0"/>
              <a:t>. </a:t>
            </a:r>
            <a:endParaRPr lang="ru-RU" dirty="0"/>
          </a:p>
        </p:txBody>
      </p:sp>
    </p:spTree>
  </p:cSld>
  <p:clrMapOvr>
    <a:masterClrMapping/>
  </p:clrMapOvr>
  <p:transition spd="slow">
    <p:randomBar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http://voronezh.rosads.ru/upload/normal/rostov-na-donu-medoborudovanie_po_nizkim_cenam_40987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2276872"/>
            <a:ext cx="5100298" cy="4182244"/>
          </a:xfrm>
          <a:prstGeom prst="rect">
            <a:avLst/>
          </a:prstGeom>
          <a:noFill/>
        </p:spPr>
      </p:pic>
      <p:pic>
        <p:nvPicPr>
          <p:cNvPr id="31748" name="Picture 4" descr="http://saf.chem.ox.ac.uk/Data/Sites/33/xr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8640"/>
            <a:ext cx="3672408" cy="418111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39</TotalTime>
  <Words>212</Words>
  <Application>Microsoft Office PowerPoint</Application>
  <PresentationFormat>Экран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Техническая</vt:lpstr>
      <vt:lpstr>Вплив магнітного поля на живі організми. </vt:lpstr>
      <vt:lpstr>Магнітне поле –</vt:lpstr>
      <vt:lpstr>Слайд 3</vt:lpstr>
      <vt:lpstr>Слайд 4</vt:lpstr>
      <vt:lpstr>Слайд 5</vt:lpstr>
      <vt:lpstr>Слайд 6</vt:lpstr>
      <vt:lpstr>Слайд 7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Master</dc:creator>
  <cp:lastModifiedBy>Master</cp:lastModifiedBy>
  <cp:revision>4</cp:revision>
  <dcterms:created xsi:type="dcterms:W3CDTF">2013-10-21T19:29:04Z</dcterms:created>
  <dcterms:modified xsi:type="dcterms:W3CDTF">2013-10-21T20:08:49Z</dcterms:modified>
</cp:coreProperties>
</file>