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D8AC-9976-4576-BF25-A82DF66E7B17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403E-91FC-4CB9-82B9-B68307018D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D8AC-9976-4576-BF25-A82DF66E7B17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403E-91FC-4CB9-82B9-B68307018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D8AC-9976-4576-BF25-A82DF66E7B17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403E-91FC-4CB9-82B9-B68307018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D8AC-9976-4576-BF25-A82DF66E7B17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403E-91FC-4CB9-82B9-B68307018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D8AC-9976-4576-BF25-A82DF66E7B17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403E-91FC-4CB9-82B9-B68307018D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D8AC-9976-4576-BF25-A82DF66E7B17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403E-91FC-4CB9-82B9-B68307018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D8AC-9976-4576-BF25-A82DF66E7B17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403E-91FC-4CB9-82B9-B68307018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D8AC-9976-4576-BF25-A82DF66E7B17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7F403E-91FC-4CB9-82B9-B68307018D6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D8AC-9976-4576-BF25-A82DF66E7B17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403E-91FC-4CB9-82B9-B68307018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D8AC-9976-4576-BF25-A82DF66E7B17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17F403E-91FC-4CB9-82B9-B68307018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32BD8AC-9976-4576-BF25-A82DF66E7B17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403E-91FC-4CB9-82B9-B68307018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32BD8AC-9976-4576-BF25-A82DF66E7B17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7F403E-91FC-4CB9-82B9-B68307018D6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6.beon.ru/16/1/880116/89/33831189/vista_wallpaper_291280x80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268760"/>
            <a:ext cx="7632848" cy="2301240"/>
          </a:xfrm>
        </p:spPr>
        <p:txBody>
          <a:bodyPr>
            <a:noAutofit/>
          </a:bodyPr>
          <a:lstStyle/>
          <a:p>
            <a:pPr algn="ctr"/>
            <a:r>
              <a:rPr lang="ru-RU" sz="5400" dirty="0" err="1" smtClean="0"/>
              <a:t>Вплив</a:t>
            </a:r>
            <a:r>
              <a:rPr lang="ru-RU" sz="5400" dirty="0" smtClean="0"/>
              <a:t> </a:t>
            </a:r>
            <a:r>
              <a:rPr lang="ru-RU" sz="5400" dirty="0" err="1" smtClean="0"/>
              <a:t>магн</a:t>
            </a:r>
            <a:r>
              <a:rPr lang="uk-UA" sz="5400" dirty="0" smtClean="0"/>
              <a:t>і</a:t>
            </a:r>
            <a:r>
              <a:rPr lang="ru-RU" sz="5400" dirty="0" err="1" smtClean="0"/>
              <a:t>тного</a:t>
            </a:r>
            <a:r>
              <a:rPr lang="ru-RU" sz="5400" dirty="0" smtClean="0"/>
              <a:t> поля на </a:t>
            </a:r>
            <a:r>
              <a:rPr lang="ru-RU" sz="5400" dirty="0" err="1" smtClean="0"/>
              <a:t>живі</a:t>
            </a:r>
            <a:r>
              <a:rPr lang="ru-RU" sz="5400" dirty="0" smtClean="0"/>
              <a:t> </a:t>
            </a:r>
            <a:r>
              <a:rPr lang="ru-RU" sz="5400" dirty="0" err="1" smtClean="0"/>
              <a:t>організми</a:t>
            </a:r>
            <a:r>
              <a:rPr lang="ru-RU" sz="5400" dirty="0" smtClean="0"/>
              <a:t>. 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0"/>
            <a:ext cx="363489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/>
          <a:lstStyle/>
          <a:p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Магнітне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поле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–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4576936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dirty="0" err="1" smtClean="0"/>
              <a:t>складова</a:t>
            </a:r>
            <a:r>
              <a:rPr lang="ru-RU" sz="3600" dirty="0" smtClean="0"/>
              <a:t> </a:t>
            </a:r>
            <a:r>
              <a:rPr lang="ru-RU" sz="3600" dirty="0" err="1" smtClean="0"/>
              <a:t>частина</a:t>
            </a:r>
            <a:r>
              <a:rPr lang="ru-RU" sz="3600" dirty="0" smtClean="0"/>
              <a:t>, „</a:t>
            </a:r>
            <a:r>
              <a:rPr lang="ru-RU" sz="3600" dirty="0" err="1" smtClean="0"/>
              <a:t>електромагнітного</a:t>
            </a:r>
            <a:r>
              <a:rPr lang="ru-RU" sz="3600" dirty="0" smtClean="0"/>
              <a:t> поля”,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є</a:t>
            </a:r>
            <a:r>
              <a:rPr lang="ru-RU" sz="3600" dirty="0" smtClean="0"/>
              <a:t> </a:t>
            </a:r>
            <a:r>
              <a:rPr lang="ru-RU" sz="3600" dirty="0" err="1" smtClean="0"/>
              <a:t>окремим</a:t>
            </a:r>
            <a:r>
              <a:rPr lang="ru-RU" sz="3600" dirty="0" smtClean="0"/>
              <a:t> видом </a:t>
            </a:r>
            <a:r>
              <a:rPr lang="ru-RU" sz="3600" dirty="0" err="1" smtClean="0"/>
              <a:t>матерії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14338" name="Picture 2" descr="http://im4-tub-ua.yandex.net/i?id=248066488-3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77072"/>
            <a:ext cx="3816424" cy="25330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340" name="Picture 4" descr="http://www.nikkentechnologies.com/images/magnets-bod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149080"/>
            <a:ext cx="2379979" cy="250943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4342" name="Picture 6" descr="http://www.technologijos.lt/upload/image/n/mokslas/fizika/S-16736/2-1-102_Magnetinis_lauk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836712"/>
            <a:ext cx="2758195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Tm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6.beon.ru/16/1/880116/89/33831189/vista_wallpaper_291280x80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1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-315416"/>
            <a:ext cx="5585048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4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металургійні</a:t>
            </a:r>
            <a:r>
              <a:rPr lang="ru-RU" dirty="0" smtClean="0"/>
              <a:t> заводи де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електромагнітні</a:t>
            </a:r>
            <a:r>
              <a:rPr lang="ru-RU" dirty="0" smtClean="0"/>
              <a:t> насоси.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напряму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магнітного</a:t>
            </a:r>
            <a:r>
              <a:rPr lang="ru-RU" dirty="0" smtClean="0"/>
              <a:t> поля насоси </a:t>
            </a:r>
            <a:r>
              <a:rPr lang="ru-RU" dirty="0" err="1" smtClean="0"/>
              <a:t>перекачують</a:t>
            </a:r>
            <a:r>
              <a:rPr lang="ru-RU" dirty="0" smtClean="0"/>
              <a:t> </a:t>
            </a:r>
            <a:r>
              <a:rPr lang="ru-RU" dirty="0" err="1" smtClean="0"/>
              <a:t>рідкий</a:t>
            </a:r>
            <a:r>
              <a:rPr lang="ru-RU" dirty="0" smtClean="0"/>
              <a:t> метан </a:t>
            </a:r>
            <a:r>
              <a:rPr lang="ru-RU" dirty="0" err="1" smtClean="0"/>
              <a:t>або</a:t>
            </a:r>
            <a:r>
              <a:rPr lang="ru-RU" dirty="0" smtClean="0"/>
              <a:t>, коли </a:t>
            </a:r>
            <a:r>
              <a:rPr lang="ru-RU" dirty="0" err="1" smtClean="0"/>
              <a:t>потрібно</a:t>
            </a:r>
            <a:r>
              <a:rPr lang="ru-RU" dirty="0" smtClean="0"/>
              <a:t>, </a:t>
            </a:r>
            <a:r>
              <a:rPr lang="ru-RU" dirty="0" err="1" smtClean="0"/>
              <a:t>гальмують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, </a:t>
            </a:r>
            <a:r>
              <a:rPr lang="ru-RU" dirty="0" err="1" smtClean="0"/>
              <a:t>регулюють</a:t>
            </a:r>
            <a:r>
              <a:rPr lang="ru-RU" dirty="0" smtClean="0"/>
              <a:t> </a:t>
            </a:r>
            <a:r>
              <a:rPr lang="ru-RU" dirty="0" err="1" smtClean="0"/>
              <a:t>витрату</a:t>
            </a:r>
            <a:r>
              <a:rPr lang="ru-RU" dirty="0" smtClean="0"/>
              <a:t>. </a:t>
            </a:r>
            <a:r>
              <a:rPr lang="ru-RU" dirty="0" err="1" smtClean="0"/>
              <a:t>Раніше</a:t>
            </a:r>
            <a:r>
              <a:rPr lang="ru-RU" dirty="0" smtClean="0"/>
              <a:t> все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робилося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ковшів</a:t>
            </a:r>
            <a:r>
              <a:rPr lang="ru-RU" dirty="0" smtClean="0"/>
              <a:t>.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полегшує</a:t>
            </a:r>
            <a:r>
              <a:rPr lang="ru-RU" dirty="0" smtClean="0"/>
              <a:t> </a:t>
            </a:r>
            <a:r>
              <a:rPr lang="ru-RU" dirty="0" err="1" smtClean="0"/>
              <a:t>транспортування</a:t>
            </a:r>
            <a:r>
              <a:rPr lang="ru-RU" dirty="0" smtClean="0"/>
              <a:t> </a:t>
            </a:r>
            <a:r>
              <a:rPr lang="ru-RU" dirty="0" err="1" smtClean="0"/>
              <a:t>рідкого</a:t>
            </a:r>
            <a:r>
              <a:rPr lang="ru-RU" dirty="0" smtClean="0"/>
              <a:t> метану.</a:t>
            </a:r>
            <a:endParaRPr lang="ru-RU" dirty="0"/>
          </a:p>
        </p:txBody>
      </p:sp>
      <p:pic>
        <p:nvPicPr>
          <p:cNvPr id="27652" name="Picture 4" descr="http://im2-tub-ua.yandex.net/i?id=241542863-3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725144"/>
            <a:ext cx="2664296" cy="1776197"/>
          </a:xfrm>
          <a:prstGeom prst="rect">
            <a:avLst/>
          </a:prstGeom>
          <a:noFill/>
        </p:spPr>
      </p:pic>
      <p:pic>
        <p:nvPicPr>
          <p:cNvPr id="27654" name="Picture 6" descr="http://im7-tub-ua.yandex.net/i?id=60623577-5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653136"/>
            <a:ext cx="1728192" cy="20252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fotokonkurs.ru/uploads/photos/contests/2010/01/22/4/5b14a7808c49731b139c635f6a256d25/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540552" y="692696"/>
            <a:ext cx="751656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7467600" cy="4205064"/>
          </a:xfrm>
        </p:spPr>
        <p:txBody>
          <a:bodyPr/>
          <a:lstStyle/>
          <a:p>
            <a:r>
              <a:rPr lang="ru-RU" dirty="0" err="1" smtClean="0"/>
              <a:t>Магнітні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підвищують</a:t>
            </a:r>
            <a:r>
              <a:rPr lang="ru-RU" dirty="0" smtClean="0"/>
              <a:t> урожай. Так, </a:t>
            </a:r>
            <a:r>
              <a:rPr lang="ru-RU" dirty="0" err="1" smtClean="0"/>
              <a:t>помідори</a:t>
            </a:r>
            <a:r>
              <a:rPr lang="ru-RU" dirty="0" smtClean="0"/>
              <a:t>, </a:t>
            </a:r>
            <a:r>
              <a:rPr lang="ru-RU" dirty="0" err="1" smtClean="0"/>
              <a:t>вирощені</a:t>
            </a:r>
            <a:r>
              <a:rPr lang="ru-RU" dirty="0" smtClean="0"/>
              <a:t> в штучному </a:t>
            </a:r>
            <a:r>
              <a:rPr lang="ru-RU" dirty="0" err="1" smtClean="0"/>
              <a:t>магнітному</a:t>
            </a:r>
            <a:r>
              <a:rPr lang="ru-RU" dirty="0" smtClean="0"/>
              <a:t> </a:t>
            </a:r>
            <a:r>
              <a:rPr lang="ru-RU" dirty="0" err="1" smtClean="0"/>
              <a:t>полі</a:t>
            </a:r>
            <a:r>
              <a:rPr lang="ru-RU" dirty="0" smtClean="0"/>
              <a:t>, </a:t>
            </a:r>
            <a:r>
              <a:rPr lang="ru-RU" dirty="0" err="1" smtClean="0"/>
              <a:t>дозрівають</a:t>
            </a:r>
            <a:r>
              <a:rPr lang="ru-RU" dirty="0" smtClean="0"/>
              <a:t> </a:t>
            </a:r>
            <a:r>
              <a:rPr lang="ru-RU" dirty="0" err="1" smtClean="0"/>
              <a:t>швидше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плодів</a:t>
            </a:r>
            <a:r>
              <a:rPr lang="ru-RU" dirty="0" smtClean="0"/>
              <a:t>. </a:t>
            </a:r>
            <a:r>
              <a:rPr lang="ru-RU" dirty="0" err="1" smtClean="0"/>
              <a:t>Ученим</a:t>
            </a:r>
            <a:r>
              <a:rPr lang="ru-RU" dirty="0" smtClean="0"/>
              <a:t> треба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добре </a:t>
            </a:r>
            <a:r>
              <a:rPr lang="ru-RU" dirty="0" err="1" smtClean="0"/>
              <a:t>вивчити</a:t>
            </a:r>
            <a:r>
              <a:rPr lang="ru-RU" dirty="0" smtClean="0"/>
              <a:t> загадки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магнітного</a:t>
            </a:r>
            <a:r>
              <a:rPr lang="ru-RU" dirty="0" smtClean="0"/>
              <a:t> поля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552" y="620688"/>
            <a:ext cx="2506138" cy="85010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7632848" cy="5400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багаторічних</a:t>
            </a:r>
            <a:r>
              <a:rPr lang="ru-RU" dirty="0" smtClean="0"/>
              <a:t> </a:t>
            </a:r>
            <a:r>
              <a:rPr lang="ru-RU" dirty="0" err="1" smtClean="0"/>
              <a:t>спостережень</a:t>
            </a:r>
            <a:r>
              <a:rPr lang="ru-RU" dirty="0" smtClean="0"/>
              <a:t> </a:t>
            </a:r>
            <a:r>
              <a:rPr lang="ru-RU" dirty="0" err="1" smtClean="0"/>
              <a:t>канадські</a:t>
            </a:r>
            <a:r>
              <a:rPr lang="ru-RU" dirty="0" smtClean="0"/>
              <a:t> </a:t>
            </a:r>
            <a:r>
              <a:rPr lang="ru-RU" dirty="0" err="1" smtClean="0"/>
              <a:t>вчені</a:t>
            </a:r>
            <a:r>
              <a:rPr lang="ru-RU" dirty="0" smtClean="0"/>
              <a:t> –</a:t>
            </a:r>
            <a:r>
              <a:rPr lang="ru-RU" dirty="0" err="1" smtClean="0"/>
              <a:t>біологи</a:t>
            </a:r>
            <a:r>
              <a:rPr lang="ru-RU" dirty="0" smtClean="0"/>
              <a:t> </a:t>
            </a:r>
            <a:r>
              <a:rPr lang="ru-RU" dirty="0" err="1" smtClean="0"/>
              <a:t>прийшли</a:t>
            </a:r>
            <a:r>
              <a:rPr lang="ru-RU" dirty="0" smtClean="0"/>
              <a:t> до </a:t>
            </a:r>
            <a:r>
              <a:rPr lang="ru-RU" dirty="0" err="1" smtClean="0"/>
              <a:t>висновку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пшениця</a:t>
            </a:r>
            <a:r>
              <a:rPr lang="ru-RU" dirty="0" smtClean="0"/>
              <a:t>, </a:t>
            </a:r>
            <a:r>
              <a:rPr lang="ru-RU" dirty="0" err="1" smtClean="0"/>
              <a:t>посіяна</a:t>
            </a:r>
            <a:r>
              <a:rPr lang="ru-RU" dirty="0" smtClean="0"/>
              <a:t> в </a:t>
            </a:r>
            <a:r>
              <a:rPr lang="ru-RU" dirty="0" err="1" smtClean="0"/>
              <a:t>напрямі</a:t>
            </a:r>
            <a:r>
              <a:rPr lang="ru-RU" dirty="0" smtClean="0"/>
              <a:t> </a:t>
            </a:r>
            <a:r>
              <a:rPr lang="ru-RU" dirty="0" err="1" smtClean="0"/>
              <a:t>схід-захід</a:t>
            </a:r>
            <a:r>
              <a:rPr lang="ru-RU" dirty="0" smtClean="0"/>
              <a:t> росте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більший</a:t>
            </a:r>
            <a:r>
              <a:rPr lang="ru-RU" dirty="0" smtClean="0"/>
              <a:t> </a:t>
            </a:r>
            <a:r>
              <a:rPr lang="ru-RU" dirty="0" err="1" smtClean="0"/>
              <a:t>врожай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посіяна</a:t>
            </a:r>
            <a:r>
              <a:rPr lang="ru-RU" dirty="0" smtClean="0"/>
              <a:t> в </a:t>
            </a:r>
            <a:r>
              <a:rPr lang="ru-RU" dirty="0" err="1" smtClean="0"/>
              <a:t>напрямі</a:t>
            </a:r>
            <a:r>
              <a:rPr lang="ru-RU" dirty="0" smtClean="0"/>
              <a:t> </a:t>
            </a:r>
            <a:r>
              <a:rPr lang="ru-RU" dirty="0" err="1" smtClean="0"/>
              <a:t>північ-південь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канадські</a:t>
            </a:r>
            <a:r>
              <a:rPr lang="ru-RU" dirty="0" smtClean="0"/>
              <a:t>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пояснюють</a:t>
            </a:r>
            <a:r>
              <a:rPr lang="ru-RU" dirty="0" smtClean="0"/>
              <a:t> </a:t>
            </a:r>
            <a:r>
              <a:rPr lang="ru-RU" dirty="0" err="1" smtClean="0"/>
              <a:t>чутливість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до </a:t>
            </a:r>
            <a:r>
              <a:rPr lang="ru-RU" dirty="0" err="1" smtClean="0"/>
              <a:t>магнітного</a:t>
            </a:r>
            <a:r>
              <a:rPr lang="ru-RU" dirty="0" smtClean="0"/>
              <a:t> поля </a:t>
            </a:r>
            <a:r>
              <a:rPr lang="ru-RU" dirty="0" err="1" smtClean="0"/>
              <a:t>Землі</a:t>
            </a:r>
            <a:r>
              <a:rPr lang="ru-RU" dirty="0" smtClean="0"/>
              <a:t>. Поле </a:t>
            </a:r>
            <a:r>
              <a:rPr lang="ru-RU" dirty="0" err="1" smtClean="0"/>
              <a:t>електромагнітів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очищення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 </a:t>
            </a:r>
            <a:r>
              <a:rPr lang="ru-RU" dirty="0" err="1" smtClean="0"/>
              <a:t>культурних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 </a:t>
            </a:r>
            <a:r>
              <a:rPr lang="ru-RU" dirty="0" err="1" smtClean="0"/>
              <a:t>бур’янів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c-1.nirvana.fm/disk3/d70/d315/397/156_show?12941485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736" y="0"/>
            <a:ext cx="916273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116615" y="692696"/>
            <a:ext cx="576063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052736"/>
            <a:ext cx="7467600" cy="4525963"/>
          </a:xfrm>
        </p:spPr>
        <p:txBody>
          <a:bodyPr/>
          <a:lstStyle/>
          <a:p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магнітне</a:t>
            </a:r>
            <a:r>
              <a:rPr lang="ru-RU" dirty="0" smtClean="0"/>
              <a:t> поле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у </a:t>
            </a:r>
            <a:r>
              <a:rPr lang="ru-RU" dirty="0" err="1" smtClean="0"/>
              <a:t>медицині</a:t>
            </a:r>
            <a:r>
              <a:rPr lang="ru-RU" dirty="0" smtClean="0"/>
              <a:t> для </a:t>
            </a:r>
            <a:r>
              <a:rPr lang="ru-RU" dirty="0" err="1" smtClean="0"/>
              <a:t>виймання</a:t>
            </a:r>
            <a:r>
              <a:rPr lang="ru-RU" dirty="0" smtClean="0"/>
              <a:t> </a:t>
            </a:r>
            <a:r>
              <a:rPr lang="ru-RU" dirty="0" err="1" smtClean="0"/>
              <a:t>дрібненьких</a:t>
            </a:r>
            <a:r>
              <a:rPr lang="ru-RU" dirty="0" smtClean="0"/>
              <a:t> </a:t>
            </a:r>
            <a:r>
              <a:rPr lang="ru-RU" dirty="0" err="1" smtClean="0"/>
              <a:t>кусочків</a:t>
            </a:r>
            <a:r>
              <a:rPr lang="ru-RU" dirty="0" smtClean="0"/>
              <a:t> </a:t>
            </a:r>
            <a:r>
              <a:rPr lang="ru-RU" dirty="0" err="1" smtClean="0"/>
              <a:t>заліза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потрапить</a:t>
            </a:r>
            <a:r>
              <a:rPr lang="ru-RU" dirty="0" smtClean="0"/>
              <a:t> в око,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осколків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розриву</a:t>
            </a:r>
            <a:r>
              <a:rPr lang="ru-RU" dirty="0" smtClean="0"/>
              <a:t> снаряду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гранати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застряли недалеко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. </a:t>
            </a:r>
            <a:r>
              <a:rPr lang="ru-RU" dirty="0" err="1" smtClean="0"/>
              <a:t>Магнітне</a:t>
            </a:r>
            <a:r>
              <a:rPr lang="ru-RU" dirty="0" smtClean="0"/>
              <a:t> поле широко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для </a:t>
            </a:r>
            <a:r>
              <a:rPr lang="ru-RU" dirty="0" err="1" smtClean="0"/>
              <a:t>лікування</a:t>
            </a:r>
            <a:r>
              <a:rPr lang="ru-RU" dirty="0" smtClean="0"/>
              <a:t> ряду </a:t>
            </a:r>
            <a:r>
              <a:rPr lang="ru-RU" dirty="0" err="1" smtClean="0"/>
              <a:t>захворювань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voronezh.rosads.ru/upload/normal/rostov-na-donu-medoborudovanie_po_nizkim_cenam_4098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276872"/>
            <a:ext cx="5100298" cy="4182244"/>
          </a:xfrm>
          <a:prstGeom prst="rect">
            <a:avLst/>
          </a:prstGeom>
          <a:noFill/>
        </p:spPr>
      </p:pic>
      <p:pic>
        <p:nvPicPr>
          <p:cNvPr id="31748" name="Picture 4" descr="http://saf.chem.ox.ac.uk/Data/Sites/33/xr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3672408" cy="418111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</TotalTime>
  <Words>212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Вплив магнітного поля на живі організми. </vt:lpstr>
      <vt:lpstr>Магнітне поле –</vt:lpstr>
      <vt:lpstr>Слайд 3</vt:lpstr>
      <vt:lpstr>Слайд 4</vt:lpstr>
      <vt:lpstr>Слайд 5</vt:lpstr>
      <vt:lpstr>Слайд 6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Master</dc:creator>
  <cp:lastModifiedBy>Master</cp:lastModifiedBy>
  <cp:revision>4</cp:revision>
  <dcterms:created xsi:type="dcterms:W3CDTF">2013-10-21T19:29:04Z</dcterms:created>
  <dcterms:modified xsi:type="dcterms:W3CDTF">2013-10-21T20:08:49Z</dcterms:modified>
</cp:coreProperties>
</file>