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4" r:id="rId9"/>
    <p:sldId id="263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97C-DCA6-48F3-BB39-BF5B33B12070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5066-B248-4D49-84F1-245CBE51E3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9487C-6806-4A8A-8EF6-0270B37910DD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746B-36B4-49C5-9557-F4CD78E3CD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9D4BF-1E8D-4E1C-AA03-3C6F9135738F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6A3FD-3D10-4B89-B3C7-DF043E3239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8C508-33C8-4B35-9546-39D68D65A3B9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3F1B1-83C3-4A2E-8E98-648F22E700D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BDDBF-44EE-4399-B5E1-2E79B1614E07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0CAA2-F1BE-4C03-9077-49CA8DC8AD2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F1EA-2244-45B5-B348-4413B1D49CBA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41EE-EE41-42F6-935F-1B3B8B235A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026C3-62FD-4E31-A96C-32E6ACA56FB4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C8B9-0471-4AFB-8E14-698B2062EB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DF93F-DCAE-4F68-8687-1C4A05274E54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67AFA-E4CC-4C6A-B97D-1E908E51378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D7C7-B3A7-44C0-AFD9-DCED91CC570D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970F-11E4-4E50-BF34-E3C7ACB6861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3D7CE-A443-4770-956B-B832F25F5AA2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4A847-8B67-4D1F-9DB8-DD42EE523D9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579AC-1D64-446F-A24D-6058BF4EE963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EB4B-5A48-4C74-88AA-2292901F4C4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4E1821-5CDC-45D4-BC29-76FB7065DD4A}" type="datetimeFigureOut">
              <a:rPr lang="fr-FR"/>
              <a:pPr>
                <a:defRPr/>
              </a:pPr>
              <a:t>01/05/2014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ED6BB3-866A-4F43-8C13-55E4D6D909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Ядерна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енергетика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екологія</a:t>
            </a:r>
            <a:endParaRPr lang="fr-F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Чинники</a:t>
            </a:r>
            <a:r>
              <a:rPr lang="ru-RU" b="1" dirty="0" smtClean="0">
                <a:solidFill>
                  <a:schemeClr val="bg1"/>
                </a:solidFill>
              </a:rPr>
              <a:t> «За» </a:t>
            </a:r>
            <a:r>
              <a:rPr lang="ru-RU" b="1" dirty="0" err="1" smtClean="0">
                <a:solidFill>
                  <a:schemeClr val="bg1"/>
                </a:solidFill>
              </a:rPr>
              <a:t>атомні</a:t>
            </a:r>
            <a:r>
              <a:rPr lang="ru-RU" b="1" dirty="0" smtClean="0">
                <a:solidFill>
                  <a:schemeClr val="bg1"/>
                </a:solidFill>
              </a:rPr>
              <a:t> станции: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Атомна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найкращим</a:t>
            </a:r>
            <a:r>
              <a:rPr lang="ru-RU" dirty="0" smtClean="0"/>
              <a:t> </a:t>
            </a:r>
            <a:r>
              <a:rPr lang="ru-RU" dirty="0" err="1" smtClean="0"/>
              <a:t>виглядом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</a:t>
            </a:r>
            <a:r>
              <a:rPr lang="ru-RU" dirty="0" err="1" smtClean="0"/>
              <a:t>Економічність</a:t>
            </a:r>
            <a:r>
              <a:rPr lang="ru-RU" dirty="0" smtClean="0"/>
              <a:t>, велика </a:t>
            </a:r>
            <a:r>
              <a:rPr lang="ru-RU" dirty="0" err="1" smtClean="0"/>
              <a:t>потужність</a:t>
            </a:r>
            <a:r>
              <a:rPr lang="ru-RU" dirty="0" smtClean="0"/>
              <a:t>, </a:t>
            </a:r>
            <a:r>
              <a:rPr lang="ru-RU" dirty="0" err="1" smtClean="0"/>
              <a:t>екологічність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 правильного использовании.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Атомні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традиційними</a:t>
            </a:r>
            <a:r>
              <a:rPr lang="ru-RU" dirty="0" smtClean="0"/>
              <a:t> </a:t>
            </a:r>
            <a:r>
              <a:rPr lang="ru-RU" dirty="0" err="1" smtClean="0"/>
              <a:t>теплових</a:t>
            </a:r>
            <a:r>
              <a:rPr lang="ru-RU" dirty="0" smtClean="0"/>
              <a:t> </a:t>
            </a:r>
            <a:r>
              <a:rPr lang="ru-RU" dirty="0" err="1" smtClean="0"/>
              <a:t>електростанцій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у </a:t>
            </a:r>
            <a:r>
              <a:rPr lang="ru-RU" dirty="0" err="1" smtClean="0"/>
              <a:t>витратах</a:t>
            </a:r>
            <a:r>
              <a:rPr lang="ru-RU" dirty="0" smtClean="0"/>
              <a:t> на </a:t>
            </a:r>
            <a:r>
              <a:rPr lang="ru-RU" dirty="0" err="1" smtClean="0"/>
              <a:t>паливо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особливо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тих </a:t>
            </a:r>
            <a:r>
              <a:rPr lang="ru-RU" dirty="0" err="1" smtClean="0"/>
              <a:t>реґіонах</a:t>
            </a:r>
            <a:r>
              <a:rPr lang="ru-RU" dirty="0" smtClean="0"/>
              <a:t>, де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складнощі</a:t>
            </a:r>
            <a:r>
              <a:rPr lang="ru-RU" dirty="0" smtClean="0"/>
              <a:t> у </a:t>
            </a:r>
            <a:r>
              <a:rPr lang="ru-RU" dirty="0" err="1" smtClean="0"/>
              <a:t>забезпеченні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паливно-енергетичними</a:t>
            </a:r>
            <a:r>
              <a:rPr lang="ru-RU" dirty="0" smtClean="0"/>
              <a:t> ресурсами,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стійкою</a:t>
            </a:r>
            <a:r>
              <a:rPr lang="ru-RU" dirty="0" smtClean="0"/>
              <a:t> </a:t>
            </a:r>
            <a:r>
              <a:rPr lang="ru-RU" dirty="0" err="1" smtClean="0"/>
              <a:t>тенденцією</a:t>
            </a:r>
            <a:r>
              <a:rPr lang="ru-RU" dirty="0" smtClean="0"/>
              <a:t> 13-відсоткового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за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органічного</a:t>
            </a:r>
            <a:r>
              <a:rPr lang="ru-RU" dirty="0" smtClean="0"/>
              <a:t> топлива.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Атомним</a:t>
            </a:r>
            <a:r>
              <a:rPr lang="ru-RU" dirty="0" smtClean="0"/>
              <a:t> </a:t>
            </a:r>
            <a:r>
              <a:rPr lang="ru-RU" dirty="0" err="1" smtClean="0"/>
              <a:t>станціям</a:t>
            </a:r>
            <a:r>
              <a:rPr lang="ru-RU" dirty="0" smtClean="0"/>
              <a:t> не </a:t>
            </a:r>
            <a:r>
              <a:rPr lang="ru-RU" dirty="0" err="1" smtClean="0"/>
              <a:t>властиві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природного </a:t>
            </a:r>
            <a:r>
              <a:rPr lang="ru-RU" dirty="0" err="1" smtClean="0"/>
              <a:t>довкілля</a:t>
            </a:r>
            <a:r>
              <a:rPr lang="ru-RU" dirty="0" smtClean="0"/>
              <a:t> золою, </a:t>
            </a:r>
            <a:r>
              <a:rPr lang="ru-RU" dirty="0" err="1" smtClean="0"/>
              <a:t>димовими</a:t>
            </a:r>
            <a:r>
              <a:rPr lang="ru-RU" dirty="0" smtClean="0"/>
              <a:t> газами </a:t>
            </a:r>
            <a:r>
              <a:rPr lang="ru-RU" dirty="0" err="1" smtClean="0"/>
              <a:t>з</a:t>
            </a:r>
            <a:r>
              <a:rPr lang="ru-RU" dirty="0" smtClean="0"/>
              <a:t> CO2, </a:t>
            </a:r>
            <a:r>
              <a:rPr lang="ru-RU" dirty="0" err="1" smtClean="0"/>
              <a:t>NOх</a:t>
            </a:r>
            <a:r>
              <a:rPr lang="ru-RU" dirty="0" smtClean="0"/>
              <a:t>, </a:t>
            </a:r>
            <a:r>
              <a:rPr lang="ru-RU" dirty="0" err="1" smtClean="0"/>
              <a:t>SOх</a:t>
            </a:r>
            <a:r>
              <a:rPr lang="ru-RU" dirty="0" smtClean="0"/>
              <a:t>, сбросными водами,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нафтопродукти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55907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Чинники</a:t>
            </a:r>
            <a:r>
              <a:rPr lang="ru-RU" b="1" dirty="0" smtClean="0">
                <a:solidFill>
                  <a:schemeClr val="bg1"/>
                </a:solidFill>
              </a:rPr>
              <a:t> «</a:t>
            </a:r>
            <a:r>
              <a:rPr lang="ru-RU" b="1" dirty="0" err="1" smtClean="0">
                <a:solidFill>
                  <a:schemeClr val="bg1"/>
                </a:solidFill>
              </a:rPr>
              <a:t>Проти</a:t>
            </a:r>
            <a:r>
              <a:rPr lang="ru-RU" b="1" dirty="0" smtClean="0">
                <a:solidFill>
                  <a:schemeClr val="bg1"/>
                </a:solidFill>
              </a:rPr>
              <a:t>» </a:t>
            </a:r>
            <a:r>
              <a:rPr lang="ru-RU" b="1" dirty="0" err="1" smtClean="0">
                <a:solidFill>
                  <a:schemeClr val="bg1"/>
                </a:solidFill>
              </a:rPr>
              <a:t>атомних</a:t>
            </a:r>
            <a:r>
              <a:rPr lang="ru-RU" b="1" dirty="0" smtClean="0">
                <a:solidFill>
                  <a:schemeClr val="bg1"/>
                </a:solidFill>
              </a:rPr>
              <a:t> станций:</a:t>
            </a:r>
            <a:r>
              <a:rPr lang="ru-RU" dirty="0" smtClean="0"/>
              <a:t/>
            </a:r>
            <a:br>
              <a:rPr lang="ru-RU" dirty="0" smtClean="0"/>
            </a:b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Жахливі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аварій</a:t>
            </a:r>
            <a:r>
              <a:rPr lang="ru-RU" dirty="0" smtClean="0"/>
              <a:t> на АЭС.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Локальне</a:t>
            </a:r>
            <a:r>
              <a:rPr lang="ru-RU" dirty="0" smtClean="0"/>
              <a:t> </a:t>
            </a:r>
            <a:r>
              <a:rPr lang="ru-RU" dirty="0" err="1" smtClean="0"/>
              <a:t>механічне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рельєф</a:t>
            </a:r>
            <a:r>
              <a:rPr lang="ru-RU" dirty="0" smtClean="0"/>
              <a:t> - при строительстве.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в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системах - при эксплуатации.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Стік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та </a:t>
            </a:r>
            <a:r>
              <a:rPr lang="ru-RU" dirty="0" err="1" smtClean="0"/>
              <a:t>грунтових</a:t>
            </a:r>
            <a:r>
              <a:rPr lang="ru-RU" dirty="0" smtClean="0"/>
              <a:t> вод,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радіоактивні</a:t>
            </a:r>
            <a:r>
              <a:rPr lang="ru-RU" dirty="0" smtClean="0"/>
              <a:t> компоненты.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Зміна</a:t>
            </a:r>
            <a:r>
              <a:rPr lang="ru-RU" dirty="0" smtClean="0"/>
              <a:t> характеру </a:t>
            </a:r>
            <a:r>
              <a:rPr lang="ru-RU" dirty="0" err="1" smtClean="0"/>
              <a:t>землекористування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обмінних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в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близькості</a:t>
            </a:r>
            <a:r>
              <a:rPr lang="ru-RU" dirty="0" smtClean="0"/>
              <a:t> до АЭС.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Зміна</a:t>
            </a:r>
            <a:r>
              <a:rPr lang="ru-RU" dirty="0" smtClean="0"/>
              <a:t> микроклиматических характеристик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прилягають</a:t>
            </a:r>
            <a:r>
              <a:rPr lang="ru-RU" dirty="0" smtClean="0"/>
              <a:t> районов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Висновки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pic>
        <p:nvPicPr>
          <p:cNvPr id="20482" name="Picture 2" descr="C:\Users\Люстра\Desktop\физика\e219389545_1409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12776"/>
            <a:ext cx="6912768" cy="518808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39752" y="0"/>
            <a:ext cx="6400800" cy="1556792"/>
          </a:xfrm>
        </p:spPr>
        <p:txBody>
          <a:bodyPr/>
          <a:lstStyle/>
          <a:p>
            <a:r>
              <a:rPr lang="ru-RU" sz="2800" dirty="0" err="1" smtClean="0"/>
              <a:t>Ядерна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енергетика</a:t>
            </a:r>
            <a:r>
              <a:rPr lang="ru-RU" sz="2800" dirty="0" smtClean="0"/>
              <a:t>—область </a:t>
            </a:r>
            <a:r>
              <a:rPr lang="ru-RU" sz="2800" dirty="0" smtClean="0"/>
              <a:t>науки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техніки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розробляє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методи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ядерної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електричну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теплову</a:t>
            </a:r>
            <a:r>
              <a:rPr lang="ru-RU" sz="2800" dirty="0" smtClean="0"/>
              <a:t>.</a:t>
            </a:r>
          </a:p>
          <a:p>
            <a:endParaRPr lang="fr-FR" dirty="0" smtClean="0"/>
          </a:p>
        </p:txBody>
      </p:sp>
      <p:pic>
        <p:nvPicPr>
          <p:cNvPr id="3076" name="Picture 4" descr="C:\Users\Люстра\Desktop\физика\nucl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9144000" cy="5085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Атомна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енергетика</a:t>
            </a:r>
            <a:r>
              <a:rPr lang="ru-RU" dirty="0" smtClean="0">
                <a:solidFill>
                  <a:schemeClr val="bg1"/>
                </a:solidFill>
              </a:rPr>
              <a:t> - стала </a:t>
            </a:r>
            <a:r>
              <a:rPr lang="ru-RU" dirty="0" err="1" smtClean="0">
                <a:solidFill>
                  <a:schemeClr val="bg1"/>
                </a:solidFill>
              </a:rPr>
              <a:t>технологія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 fontScale="92500"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доступність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землекористування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можливості</a:t>
            </a:r>
            <a:r>
              <a:rPr lang="ru-RU" dirty="0" smtClean="0"/>
              <a:t> повторного </a:t>
            </a:r>
            <a:r>
              <a:rPr lang="ru-RU" dirty="0" err="1" smtClean="0"/>
              <a:t>енергетичного</a:t>
            </a:r>
            <a:r>
              <a:rPr lang="ru-RU" dirty="0" smtClean="0"/>
              <a:t> циклу;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доступність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конкурентоспроможність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та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кліматичні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uk-UA" b="1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Кл</a:t>
            </a:r>
            <a:r>
              <a:rPr lang="uk-UA" dirty="0" err="1" smtClean="0">
                <a:solidFill>
                  <a:schemeClr val="bg1"/>
                </a:solidFill>
              </a:rPr>
              <a:t>іматичні</a:t>
            </a:r>
            <a:r>
              <a:rPr lang="uk-UA" dirty="0" smtClean="0">
                <a:solidFill>
                  <a:schemeClr val="bg1"/>
                </a:solidFill>
              </a:rPr>
              <a:t> зміни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pic>
        <p:nvPicPr>
          <p:cNvPr id="16386" name="Picture 2" descr="C:\Users\Люстра\Desktop\физика\56309.jpg"/>
          <p:cNvPicPr>
            <a:picLocks noChangeAspect="1" noChangeArrowheads="1"/>
          </p:cNvPicPr>
          <p:nvPr/>
        </p:nvPicPr>
        <p:blipFill>
          <a:blip r:embed="rId3" cstate="print"/>
          <a:srcRect b="5188"/>
          <a:stretch>
            <a:fillRect/>
          </a:stretch>
        </p:blipFill>
        <p:spPr bwMode="auto">
          <a:xfrm>
            <a:off x="467544" y="1916832"/>
            <a:ext cx="7992888" cy="47634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Доступність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ефективність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палива</a:t>
            </a:r>
            <a:endParaRPr lang="fr-FR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3068960"/>
          <a:ext cx="8435280" cy="1818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213872"/>
                <a:gridCol w="1687056"/>
                <a:gridCol w="1687056"/>
                <a:gridCol w="1687056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палива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Дерево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Вугілля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Нафта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Уран</a:t>
                      </a:r>
                      <a:endParaRPr lang="ru-RU" dirty="0"/>
                    </a:p>
                  </a:txBody>
                  <a:tcPr/>
                </a:tc>
              </a:tr>
              <a:tr h="1170555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Енергія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отримувана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одного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кілограма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палива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кВтґг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кВтґг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кВтґг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50 000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кВтґг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Доступність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ефективність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палива</a:t>
            </a:r>
            <a:endParaRPr lang="fr-FR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2924944"/>
          <a:ext cx="8712968" cy="24482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97639"/>
                <a:gridCol w="1958845"/>
                <a:gridCol w="2178242"/>
                <a:gridCol w="2178242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Тип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електростанції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Сонячна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Вітрова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використанням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біомаси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Площа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відчужуваних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земель для 1000-мегаватної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станції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1-4 км2	20-50 км2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50-150 км2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4000-6000 км2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Екологічні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наслідки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розміщення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відходів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pic>
        <p:nvPicPr>
          <p:cNvPr id="17410" name="Picture 2" descr="C:\Users\Люстра\Desktop\физика\7038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844824"/>
            <a:ext cx="7056784" cy="4704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А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ж </a:t>
            </a:r>
            <a:r>
              <a:rPr lang="ru-RU" dirty="0" err="1" smtClean="0">
                <a:solidFill>
                  <a:schemeClr val="bg1"/>
                </a:solidFill>
              </a:rPr>
              <a:t>Україна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pic>
        <p:nvPicPr>
          <p:cNvPr id="18434" name="Picture 2" descr="C:\Users\Люстра\Desktop\физика\prodolzhit-razvivat-atomnuyu-energetik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88840"/>
            <a:ext cx="7272808" cy="45455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Негативні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сторони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ядерної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енергетики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pic>
        <p:nvPicPr>
          <p:cNvPr id="19458" name="Picture 2" descr="C:\Users\Люстра\Desktop\физика\548062e5eb8ad80ef3f3e1c0012337f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8064896" cy="5153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our flow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Colour flowers</Template>
  <TotalTime>150</TotalTime>
  <Words>304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</vt:lpstr>
      <vt:lpstr>Arial</vt:lpstr>
      <vt:lpstr>Colour flowers</vt:lpstr>
      <vt:lpstr>Ядерна енергетика і екологія</vt:lpstr>
      <vt:lpstr>Слайд 2</vt:lpstr>
      <vt:lpstr> Атомна енергетика - стала технологія</vt:lpstr>
      <vt:lpstr> Кліматичні зміни</vt:lpstr>
      <vt:lpstr>Доступність і ефективність палива</vt:lpstr>
      <vt:lpstr>Доступність і ефективність палива</vt:lpstr>
      <vt:lpstr>Екологічні наслідки розміщення відходів</vt:lpstr>
      <vt:lpstr>А що ж Україна?</vt:lpstr>
      <vt:lpstr>Негативні сторони ядерної енергетики</vt:lpstr>
      <vt:lpstr>Чинники «За» атомні станции: </vt:lpstr>
      <vt:lpstr> Чинники «Проти» атомних станций: </vt:lpstr>
      <vt:lpstr>Висновки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 енергетика і екологія</dc:title>
  <dc:creator>Люстра</dc:creator>
  <cp:lastModifiedBy>Люстра</cp:lastModifiedBy>
  <cp:revision>16</cp:revision>
  <dcterms:created xsi:type="dcterms:W3CDTF">2014-05-01T14:18:42Z</dcterms:created>
  <dcterms:modified xsi:type="dcterms:W3CDTF">2014-05-01T16:49:30Z</dcterms:modified>
</cp:coreProperties>
</file>