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1"/>
  </p:notesMasterIdLst>
  <p:sldIdLst>
    <p:sldId id="256" r:id="rId2"/>
    <p:sldId id="257" r:id="rId3"/>
    <p:sldId id="259" r:id="rId4"/>
    <p:sldId id="260" r:id="rId5"/>
    <p:sldId id="265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6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2376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DF9268-D527-4D5B-B9E3-0E5FD9AB7AE0}" type="datetimeFigureOut">
              <a:rPr lang="uk-UA" smtClean="0"/>
              <a:pPr/>
              <a:t>05.05.2014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230973-39C2-4D1C-8848-238893843BC7}" type="slidenum">
              <a:rPr lang="uk-UA" smtClean="0"/>
              <a:pPr/>
              <a:t>‹№›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іліні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іліні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7" name="Пі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  <p:sp>
        <p:nvSpPr>
          <p:cNvPr id="30" name="Місце для дати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DDAA5-3887-4EBB-BFCF-C0F3B7986233}" type="datetimeFigureOut">
              <a:rPr lang="uk-UA" smtClean="0"/>
              <a:pPr/>
              <a:t>05.05.2014</a:t>
            </a:fld>
            <a:endParaRPr lang="uk-UA"/>
          </a:p>
        </p:txBody>
      </p:sp>
      <p:sp>
        <p:nvSpPr>
          <p:cNvPr id="19" name="Місце для нижнього колонтитула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7" name="Місце для номера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184C6-50FE-4584-833C-978B5F2D92CE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DDAA5-3887-4EBB-BFCF-C0F3B7986233}" type="datetimeFigureOut">
              <a:rPr lang="uk-UA" smtClean="0"/>
              <a:pPr/>
              <a:t>05.05.2014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184C6-50FE-4584-833C-978B5F2D92CE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DDAA5-3887-4EBB-BFCF-C0F3B7986233}" type="datetimeFigureOut">
              <a:rPr lang="uk-UA" smtClean="0"/>
              <a:pPr/>
              <a:t>05.05.2014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184C6-50FE-4584-833C-978B5F2D92CE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DDAA5-3887-4EBB-BFCF-C0F3B7986233}" type="datetimeFigureOut">
              <a:rPr lang="uk-UA" smtClean="0"/>
              <a:pPr/>
              <a:t>05.05.2014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184C6-50FE-4584-833C-978B5F2D92CE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іліні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іліні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DDAA5-3887-4EBB-BFCF-C0F3B7986233}" type="datetimeFigureOut">
              <a:rPr lang="uk-UA" smtClean="0"/>
              <a:pPr/>
              <a:t>05.05.2014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184C6-50FE-4584-833C-978B5F2D92CE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DDAA5-3887-4EBB-BFCF-C0F3B7986233}" type="datetimeFigureOut">
              <a:rPr lang="uk-UA" smtClean="0"/>
              <a:pPr/>
              <a:t>05.05.2014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184C6-50FE-4584-833C-978B5F2D92CE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вмісту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DDAA5-3887-4EBB-BFCF-C0F3B7986233}" type="datetimeFigureOut">
              <a:rPr lang="uk-UA" smtClean="0"/>
              <a:pPr/>
              <a:t>05.05.2014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184C6-50FE-4584-833C-978B5F2D92CE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DDAA5-3887-4EBB-BFCF-C0F3B7986233}" type="datetimeFigureOut">
              <a:rPr lang="uk-UA" smtClean="0"/>
              <a:pPr/>
              <a:t>05.05.2014</a:t>
            </a:fld>
            <a:endParaRPr lang="uk-UA"/>
          </a:p>
        </p:txBody>
      </p:sp>
      <p:sp>
        <p:nvSpPr>
          <p:cNvPr id="8" name="Місце для номера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0184C6-50FE-4584-833C-978B5F2D92CE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9" name="Місце для нижнього колонтитула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DDAA5-3887-4EBB-BFCF-C0F3B7986233}" type="datetimeFigureOut">
              <a:rPr lang="uk-UA" smtClean="0"/>
              <a:pPr/>
              <a:t>05.05.2014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184C6-50FE-4584-833C-978B5F2D92CE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DDAA5-3887-4EBB-BFCF-C0F3B7986233}" type="datetimeFigureOut">
              <a:rPr lang="uk-UA" smtClean="0"/>
              <a:pPr/>
              <a:t>05.05.2014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10184C6-50FE-4584-833C-978B5F2D92CE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uk-UA" smtClean="0"/>
              <a:t>Клацніть піктограму, щоб додати зображення</a:t>
            </a:r>
            <a:endParaRPr kumimoji="0" lang="en-US" dirty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37FDDAA5-3887-4EBB-BFCF-C0F3B7986233}" type="datetimeFigureOut">
              <a:rPr lang="uk-UA" smtClean="0"/>
              <a:pPr/>
              <a:t>05.05.2014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184C6-50FE-4584-833C-978B5F2D92CE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іліні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іліні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Місце для заголовка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0" name="Місце для тексту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10" name="Місце для дати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7FDDAA5-3887-4EBB-BFCF-C0F3B7986233}" type="datetimeFigureOut">
              <a:rPr lang="uk-UA" smtClean="0"/>
              <a:pPr/>
              <a:t>05.05.2014</a:t>
            </a:fld>
            <a:endParaRPr lang="uk-UA"/>
          </a:p>
        </p:txBody>
      </p:sp>
      <p:sp>
        <p:nvSpPr>
          <p:cNvPr id="22" name="Місце для нижнього колонтитула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18" name="Місце для номера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10184C6-50FE-4584-833C-978B5F2D92CE}" type="slidenum">
              <a:rPr lang="uk-UA" smtClean="0"/>
              <a:pPr/>
              <a:t>‹№›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gi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428596" y="3143248"/>
            <a:ext cx="6480048" cy="2301240"/>
          </a:xfrm>
        </p:spPr>
        <p:txBody>
          <a:bodyPr>
            <a:normAutofit/>
          </a:bodyPr>
          <a:lstStyle/>
          <a:p>
            <a:r>
              <a:rPr lang="uk-UA" sz="5400" dirty="0" smtClean="0"/>
              <a:t>Ідеальний тепловий двигун</a:t>
            </a:r>
            <a:endParaRPr lang="uk-UA" sz="5400" dirty="0"/>
          </a:p>
        </p:txBody>
      </p:sp>
      <p:sp>
        <p:nvSpPr>
          <p:cNvPr id="8" name="Місце для тексту 7"/>
          <p:cNvSpPr>
            <a:spLocks noGrp="1"/>
          </p:cNvSpPr>
          <p:nvPr>
            <p:ph type="subTitle" idx="1"/>
          </p:nvPr>
        </p:nvSpPr>
        <p:spPr>
          <a:xfrm>
            <a:off x="2143108" y="4714884"/>
            <a:ext cx="6480048" cy="1752600"/>
          </a:xfrm>
        </p:spPr>
        <p:txBody>
          <a:bodyPr>
            <a:normAutofit/>
          </a:bodyPr>
          <a:lstStyle/>
          <a:p>
            <a:r>
              <a:rPr lang="uk-UA" sz="1400" dirty="0" smtClean="0"/>
              <a:t>Автор :Малькевич Анастасія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5500694" y="1214422"/>
            <a:ext cx="3143272" cy="1253808"/>
          </a:xfrm>
        </p:spPr>
        <p:txBody>
          <a:bodyPr>
            <a:normAutofit/>
          </a:bodyPr>
          <a:lstStyle/>
          <a:p>
            <a:r>
              <a:rPr lang="uk-UA" sz="3600" dirty="0" smtClean="0"/>
              <a:t>Тепловий двигун</a:t>
            </a:r>
            <a:endParaRPr lang="uk-UA" sz="3600" dirty="0"/>
          </a:p>
        </p:txBody>
      </p:sp>
      <p:pic>
        <p:nvPicPr>
          <p:cNvPr id="9" name="Місце для вмісту 8" descr="image001.jpg"/>
          <p:cNvPicPr>
            <a:picLocks noGrp="1" noChangeAspect="1"/>
          </p:cNvPicPr>
          <p:nvPr>
            <p:ph type="pic" idx="1"/>
          </p:nvPr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-1621" t="12670" b="-3089"/>
          <a:stretch>
            <a:fillRect/>
          </a:stretch>
        </p:blipFill>
        <p:spPr>
          <a:xfrm>
            <a:off x="785786" y="214290"/>
            <a:ext cx="4480795" cy="5214974"/>
          </a:xfrm>
        </p:spPr>
      </p:pic>
      <p:sp>
        <p:nvSpPr>
          <p:cNvPr id="11" name="Місце для тексту 10"/>
          <p:cNvSpPr>
            <a:spLocks noGrp="1"/>
          </p:cNvSpPr>
          <p:nvPr>
            <p:ph type="body" sz="half" idx="2"/>
          </p:nvPr>
        </p:nvSpPr>
        <p:spPr>
          <a:xfrm>
            <a:off x="5556734" y="2998764"/>
            <a:ext cx="3158670" cy="2716251"/>
          </a:xfrm>
        </p:spPr>
        <p:txBody>
          <a:bodyPr/>
          <a:lstStyle/>
          <a:p>
            <a:r>
              <a:rPr lang="uk-UA" sz="1400" b="1" i="1" dirty="0" smtClean="0"/>
              <a:t>Тепловий двигун – це пристрій, який перетворює внутрішню енергію палива в механічну. Енергія, яка виділяється під час згорання палива, через теплообмін передається газу. Газ, розширюючись, виконує роботу проти зовнішніх сил і приводить у рух механізм. Будова двигуна подана на рисунку .</a:t>
            </a:r>
            <a:endParaRPr lang="uk-UA" sz="1400" dirty="0" smtClean="0"/>
          </a:p>
          <a:p>
            <a:endParaRPr lang="uk-UA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Тепловий двигун</a:t>
            </a:r>
            <a:endParaRPr lang="uk-UA" dirty="0"/>
          </a:p>
        </p:txBody>
      </p:sp>
      <p:sp>
        <p:nvSpPr>
          <p:cNvPr id="4" name="Місце для тексту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b="1" i="1" dirty="0" smtClean="0"/>
              <a:t>Будова двигуна подана на рисунку .</a:t>
            </a:r>
            <a:endParaRPr lang="uk-UA" dirty="0"/>
          </a:p>
        </p:txBody>
      </p:sp>
      <p:pic>
        <p:nvPicPr>
          <p:cNvPr id="4098" name="Picture 2" descr="C:\Users\Алексей\Downloads\фізика\завантаження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2285992"/>
            <a:ext cx="4357694" cy="435769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Тепловий двигун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214810" y="1600200"/>
            <a:ext cx="4286280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uk-UA" dirty="0" smtClean="0"/>
              <a:t>    Від нагрівача з температурою </a:t>
            </a:r>
            <a:r>
              <a:rPr lang="uk-UA" i="1" dirty="0" smtClean="0"/>
              <a:t>Т</a:t>
            </a:r>
            <a:r>
              <a:rPr lang="uk-UA" baseline="-25000" dirty="0" smtClean="0"/>
              <a:t>1</a:t>
            </a:r>
            <a:r>
              <a:rPr lang="uk-UA" dirty="0" smtClean="0"/>
              <a:t> 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 </a:t>
            </a:r>
            <a:r>
              <a:rPr lang="uk-UA" dirty="0" smtClean="0"/>
              <a:t>   </a:t>
            </a:r>
            <a:r>
              <a:rPr lang="uk-UA" dirty="0" smtClean="0"/>
              <a:t>робочий </a:t>
            </a:r>
            <a:r>
              <a:rPr lang="uk-UA" dirty="0" smtClean="0"/>
              <a:t>газ за один цикл отримує кількість теплоти </a:t>
            </a:r>
            <a:r>
              <a:rPr lang="uk-UA" i="1" dirty="0" smtClean="0"/>
              <a:t>Q</a:t>
            </a:r>
            <a:r>
              <a:rPr lang="uk-UA" i="1" baseline="-25000" dirty="0" smtClean="0"/>
              <a:t>1</a:t>
            </a:r>
            <a:r>
              <a:rPr lang="uk-UA" dirty="0" smtClean="0"/>
              <a:t>, далі газ виконує корисну роботу </a:t>
            </a:r>
            <a:r>
              <a:rPr lang="uk-UA" i="1" dirty="0" smtClean="0"/>
              <a:t>А</a:t>
            </a:r>
            <a:r>
              <a:rPr lang="uk-UA" dirty="0" smtClean="0"/>
              <a:t> і віддає охолоджувачу при температурі</a:t>
            </a:r>
            <a:r>
              <a:rPr lang="uk-UA" i="1" dirty="0" smtClean="0"/>
              <a:t>Т</a:t>
            </a:r>
            <a:r>
              <a:rPr lang="uk-UA" baseline="-25000" dirty="0" smtClean="0"/>
              <a:t>2 </a:t>
            </a:r>
            <a:r>
              <a:rPr lang="uk-UA" dirty="0" smtClean="0"/>
              <a:t>&lt;</a:t>
            </a:r>
            <a:r>
              <a:rPr lang="uk-UA" i="1" dirty="0" smtClean="0"/>
              <a:t>Т</a:t>
            </a:r>
            <a:r>
              <a:rPr lang="uk-UA" baseline="-25000" dirty="0" smtClean="0"/>
              <a:t>1</a:t>
            </a:r>
            <a:r>
              <a:rPr lang="uk-UA" dirty="0" smtClean="0"/>
              <a:t>      кількість теплоти </a:t>
            </a:r>
            <a:r>
              <a:rPr lang="uk-UA" i="1" dirty="0" smtClean="0"/>
              <a:t>Q</a:t>
            </a:r>
            <a:r>
              <a:rPr lang="uk-UA" i="1" baseline="-25000" dirty="0" smtClean="0"/>
              <a:t>2</a:t>
            </a:r>
            <a:r>
              <a:rPr lang="uk-UA" dirty="0" smtClean="0"/>
              <a:t>.</a:t>
            </a:r>
            <a:endParaRPr lang="uk-UA" dirty="0"/>
          </a:p>
        </p:txBody>
      </p:sp>
      <p:pic>
        <p:nvPicPr>
          <p:cNvPr id="5122" name="Picture 2" descr="C:\Users\Алексей\Downloads\фізика\48275_html_m46b8f9e5.gif"/>
          <p:cNvPicPr>
            <a:picLocks noChangeAspect="1" noChangeArrowheads="1"/>
          </p:cNvPicPr>
          <p:nvPr/>
        </p:nvPicPr>
        <p:blipFill>
          <a:blip r:embed="rId2"/>
          <a:srcRect b="9935"/>
          <a:stretch>
            <a:fillRect/>
          </a:stretch>
        </p:blipFill>
        <p:spPr bwMode="auto">
          <a:xfrm>
            <a:off x="928662" y="2071678"/>
            <a:ext cx="3173413" cy="335758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7FFFA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7FFFA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0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2" dur="25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7FFFA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25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7FFFA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" dur="25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Тепловий</a:t>
            </a:r>
            <a:r>
              <a:rPr lang="ru-RU" dirty="0" smtClean="0"/>
              <a:t> </a:t>
            </a:r>
            <a:r>
              <a:rPr lang="ru-RU" dirty="0" err="1" smtClean="0"/>
              <a:t>двигун</a:t>
            </a:r>
            <a:r>
              <a:rPr lang="ru-RU" dirty="0" smtClean="0"/>
              <a:t>. Цикл Карно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5072066" y="2332037"/>
            <a:ext cx="3357586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2800" b="1" dirty="0" err="1" smtClean="0"/>
              <a:t>Нікола</a:t>
            </a:r>
            <a:r>
              <a:rPr lang="uk-UA" sz="2800" b="1" dirty="0" smtClean="0"/>
              <a:t> Леонард </a:t>
            </a:r>
            <a:endParaRPr lang="uk-UA" sz="2800" b="1" dirty="0" smtClean="0"/>
          </a:p>
          <a:p>
            <a:pPr>
              <a:buNone/>
            </a:pPr>
            <a:r>
              <a:rPr lang="uk-UA" sz="2800" b="1" dirty="0" err="1" smtClean="0"/>
              <a:t>Саді</a:t>
            </a:r>
            <a:r>
              <a:rPr lang="uk-UA" sz="2800" b="1" dirty="0" smtClean="0"/>
              <a:t> </a:t>
            </a:r>
            <a:r>
              <a:rPr lang="uk-UA" sz="2800" b="1" dirty="0" err="1" smtClean="0"/>
              <a:t>Карно</a:t>
            </a:r>
            <a:endParaRPr lang="uk-UA" sz="2800" b="1" dirty="0" smtClean="0"/>
          </a:p>
          <a:p>
            <a:pPr>
              <a:buNone/>
            </a:pPr>
            <a:r>
              <a:rPr lang="uk-UA" sz="2400" dirty="0" smtClean="0"/>
              <a:t>( </a:t>
            </a:r>
            <a:r>
              <a:rPr lang="uk-UA" sz="2400" dirty="0" smtClean="0"/>
              <a:t>1 червня </a:t>
            </a:r>
            <a:r>
              <a:rPr lang="uk-UA" sz="2400" dirty="0" smtClean="0"/>
              <a:t>1796-24</a:t>
            </a:r>
          </a:p>
          <a:p>
            <a:pPr>
              <a:buNone/>
            </a:pPr>
            <a:r>
              <a:rPr lang="uk-UA" sz="2400" dirty="0" smtClean="0"/>
              <a:t> </a:t>
            </a:r>
            <a:r>
              <a:rPr lang="uk-UA" sz="2400" dirty="0" smtClean="0"/>
              <a:t>серпня 1832)- </a:t>
            </a:r>
            <a:endParaRPr lang="uk-UA" sz="2400" dirty="0" smtClean="0"/>
          </a:p>
          <a:p>
            <a:pPr>
              <a:buNone/>
            </a:pPr>
            <a:r>
              <a:rPr lang="uk-UA" sz="2400" dirty="0" smtClean="0"/>
              <a:t>французький </a:t>
            </a:r>
            <a:r>
              <a:rPr lang="uk-UA" sz="2400" dirty="0" smtClean="0"/>
              <a:t>фізик і </a:t>
            </a:r>
            <a:endParaRPr lang="uk-UA" sz="2400" dirty="0" smtClean="0"/>
          </a:p>
          <a:p>
            <a:pPr>
              <a:buNone/>
            </a:pPr>
            <a:r>
              <a:rPr lang="uk-UA" sz="2400" dirty="0" smtClean="0"/>
              <a:t>математик</a:t>
            </a:r>
            <a:endParaRPr lang="uk-UA" sz="2400" dirty="0"/>
          </a:p>
        </p:txBody>
      </p:sp>
      <p:pic>
        <p:nvPicPr>
          <p:cNvPr id="1026" name="Picture 2" descr="C:\Users\Алексей\Downloads\фізика\Carno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1357298"/>
            <a:ext cx="3523340" cy="4635974"/>
          </a:xfrm>
          <a:prstGeom prst="rect">
            <a:avLst/>
          </a:prstGeom>
          <a:noFill/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Тепловий двигун. Цикл </a:t>
            </a:r>
            <a:r>
              <a:rPr lang="uk-UA" dirty="0" err="1" smtClean="0"/>
              <a:t>Карно</a:t>
            </a:r>
            <a:endParaRPr lang="uk-UA" dirty="0"/>
          </a:p>
        </p:txBody>
      </p:sp>
      <p:pic>
        <p:nvPicPr>
          <p:cNvPr id="6146" name="Picture 2" descr="C:\Users\Алексей\Downloads\фізика\48275_html_6289329c.gif"/>
          <p:cNvPicPr>
            <a:picLocks noChangeAspect="1" noChangeArrowheads="1"/>
          </p:cNvPicPr>
          <p:nvPr/>
        </p:nvPicPr>
        <p:blipFill>
          <a:blip r:embed="rId2"/>
          <a:srcRect b="14286"/>
          <a:stretch>
            <a:fillRect/>
          </a:stretch>
        </p:blipFill>
        <p:spPr bwMode="auto">
          <a:xfrm>
            <a:off x="428596" y="1643050"/>
            <a:ext cx="5161396" cy="242889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76925" y="3143248"/>
            <a:ext cx="3267075" cy="5048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0" y="9620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Місце для вмісту 8" descr="http://ua.convdocs.org/pars_docs/refs/49/48275/48275_html_e09a38e.gif"/>
          <p:cNvPicPr>
            <a:picLocks noGrp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6286512" y="2143116"/>
            <a:ext cx="2428892" cy="52975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57818" y="4500570"/>
            <a:ext cx="3533775" cy="6000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0" y="10572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54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pic>
        <p:nvPicPr>
          <p:cNvPr id="6153" name="Picture 9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57620" y="5929330"/>
            <a:ext cx="4953000" cy="5048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155" name="Rectangle 11"/>
          <p:cNvSpPr>
            <a:spLocks noChangeArrowheads="1"/>
          </p:cNvSpPr>
          <p:nvPr/>
        </p:nvSpPr>
        <p:spPr bwMode="auto">
          <a:xfrm>
            <a:off x="0" y="9620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Тепловий двигун. Цикл </a:t>
            </a:r>
            <a:r>
              <a:rPr lang="uk-UA" dirty="0" err="1" smtClean="0"/>
              <a:t>Карно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Рисунок 3" descr="http://ua.convdocs.org/pars_docs/refs/49/48275/48275_html_64443f5e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2285992"/>
            <a:ext cx="4753005" cy="257176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cover dir="l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Тепловий двигун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21506" name="Picture 2" descr="C:\Users\Алексей\Downloads\фізика\350px-Steam_engine_in_action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285860"/>
            <a:ext cx="7483500" cy="487496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Дякую за Увагу!</a:t>
            </a:r>
            <a:endParaRPr lang="uk-UA" dirty="0"/>
          </a:p>
        </p:txBody>
      </p:sp>
      <p:sp>
        <p:nvSpPr>
          <p:cNvPr id="5" name="Пі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ічна">
  <a:themeElements>
    <a:clrScheme name="Технічна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ічна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ічн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55</TotalTime>
  <Words>63</Words>
  <Application>Microsoft Office PowerPoint</Application>
  <PresentationFormat>Екран (4:3)</PresentationFormat>
  <Paragraphs>20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9</vt:i4>
      </vt:variant>
    </vt:vector>
  </HeadingPairs>
  <TitlesOfParts>
    <vt:vector size="10" baseType="lpstr">
      <vt:lpstr>Технічна</vt:lpstr>
      <vt:lpstr>Ідеальний тепловий двигун</vt:lpstr>
      <vt:lpstr>Тепловий двигун</vt:lpstr>
      <vt:lpstr>Тепловий двигун</vt:lpstr>
      <vt:lpstr>Тепловий двигун</vt:lpstr>
      <vt:lpstr>Тепловий двигун. Цикл Карно</vt:lpstr>
      <vt:lpstr>Тепловий двигун. Цикл Карно</vt:lpstr>
      <vt:lpstr>Тепловий двигун. Цикл Карно</vt:lpstr>
      <vt:lpstr>Тепловий двигун</vt:lpstr>
      <vt:lpstr>Дякую за Увагу!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Алексей</dc:creator>
  <cp:lastModifiedBy>Алексей</cp:lastModifiedBy>
  <cp:revision>8</cp:revision>
  <dcterms:created xsi:type="dcterms:W3CDTF">2014-05-05T15:02:16Z</dcterms:created>
  <dcterms:modified xsi:type="dcterms:W3CDTF">2014-05-05T15:58:58Z</dcterms:modified>
</cp:coreProperties>
</file>