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3" d="100"/>
          <a:sy n="33" d="100"/>
        </p:scale>
        <p:origin x="-13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031-E4B4-4F03-A782-F8D4D335CC2A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D84A-59D5-47F2-BCD5-4534F8B319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031-E4B4-4F03-A782-F8D4D335CC2A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D84A-59D5-47F2-BCD5-4534F8B319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031-E4B4-4F03-A782-F8D4D335CC2A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D84A-59D5-47F2-BCD5-4534F8B319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031-E4B4-4F03-A782-F8D4D335CC2A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D84A-59D5-47F2-BCD5-4534F8B319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031-E4B4-4F03-A782-F8D4D335CC2A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533D84A-59D5-47F2-BCD5-4534F8B319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031-E4B4-4F03-A782-F8D4D335CC2A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D84A-59D5-47F2-BCD5-4534F8B319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031-E4B4-4F03-A782-F8D4D335CC2A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D84A-59D5-47F2-BCD5-4534F8B319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031-E4B4-4F03-A782-F8D4D335CC2A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D84A-59D5-47F2-BCD5-4534F8B319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031-E4B4-4F03-A782-F8D4D335CC2A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D84A-59D5-47F2-BCD5-4534F8B319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031-E4B4-4F03-A782-F8D4D335CC2A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D84A-59D5-47F2-BCD5-4534F8B319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4031-E4B4-4F03-A782-F8D4D335CC2A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D84A-59D5-47F2-BCD5-4534F8B319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87E4031-E4B4-4F03-A782-F8D4D335CC2A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533D84A-59D5-47F2-BCD5-4534F8B319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Розвиток засобів </a:t>
            </a:r>
            <a:r>
              <a:rPr lang="uk-UA" dirty="0" err="1" smtClean="0"/>
              <a:t>звя</a:t>
            </a:r>
            <a:r>
              <a:rPr lang="en-US" dirty="0" smtClean="0"/>
              <a:t>’</a:t>
            </a:r>
            <a:r>
              <a:rPr lang="uk-UA" dirty="0" err="1" smtClean="0"/>
              <a:t>зку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105400"/>
            <a:ext cx="6400800" cy="1752600"/>
          </a:xfrm>
        </p:spPr>
        <p:txBody>
          <a:bodyPr/>
          <a:lstStyle/>
          <a:p>
            <a:r>
              <a:rPr lang="uk-UA" dirty="0" smtClean="0"/>
              <a:t>Підготувала Кравченко Дарина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Йоган</a:t>
            </a:r>
            <a:r>
              <a:rPr lang="uk-UA" dirty="0" smtClean="0"/>
              <a:t> </a:t>
            </a:r>
            <a:r>
              <a:rPr lang="uk-UA" dirty="0" err="1" smtClean="0"/>
              <a:t>Вінклер</a:t>
            </a:r>
            <a:r>
              <a:rPr lang="uk-UA" dirty="0" smtClean="0"/>
              <a:t>. </a:t>
            </a:r>
            <a:r>
              <a:rPr lang="uk-UA" dirty="0" err="1" smtClean="0"/>
              <a:t>Електрозв</a:t>
            </a:r>
            <a:r>
              <a:rPr lang="en-US" dirty="0" smtClean="0"/>
              <a:t> ’</a:t>
            </a:r>
            <a:r>
              <a:rPr lang="uk-UA" dirty="0" err="1" smtClean="0"/>
              <a:t>язок</a:t>
            </a:r>
            <a:endParaRPr lang="en-US" dirty="0"/>
          </a:p>
        </p:txBody>
      </p:sp>
      <p:pic>
        <p:nvPicPr>
          <p:cNvPr id="1026" name="Picture 2" descr="C:\Users\user\Desktop\28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353452"/>
            <a:ext cx="5105400" cy="55045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Електрозв</a:t>
            </a:r>
            <a:r>
              <a:rPr lang="ru-RU" dirty="0" smtClean="0"/>
              <a:t>‘</a:t>
            </a:r>
            <a:r>
              <a:rPr lang="ru-RU" dirty="0" err="1" smtClean="0"/>
              <a:t>язок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У </a:t>
            </a:r>
            <a:r>
              <a:rPr lang="ru-RU" b="1" dirty="0" err="1" smtClean="0"/>
              <a:t>шотландському</a:t>
            </a:r>
            <a:r>
              <a:rPr lang="ru-RU" b="1" dirty="0" smtClean="0"/>
              <a:t> </a:t>
            </a:r>
            <a:r>
              <a:rPr lang="ru-RU" b="1" dirty="0" err="1" smtClean="0"/>
              <a:t>журналі</a:t>
            </a:r>
            <a:r>
              <a:rPr lang="ru-RU" b="1" dirty="0" smtClean="0"/>
              <a:t>" </a:t>
            </a:r>
            <a:r>
              <a:rPr lang="en-US" b="1" dirty="0" smtClean="0"/>
              <a:t>The Scot</a:t>
            </a:r>
            <a:r>
              <a:rPr lang="ru-RU" b="1" dirty="0" smtClean="0"/>
              <a:t>'</a:t>
            </a:r>
            <a:r>
              <a:rPr lang="en-US" b="1" dirty="0" smtClean="0"/>
              <a:t>s Magazine</a:t>
            </a:r>
            <a:r>
              <a:rPr lang="ru-RU" b="1" dirty="0" smtClean="0"/>
              <a:t> "1 лютого 1753 </a:t>
            </a:r>
            <a:r>
              <a:rPr lang="ru-RU" b="1" dirty="0" err="1" smtClean="0"/>
              <a:t>з'явилася</a:t>
            </a:r>
            <a:r>
              <a:rPr lang="ru-RU" b="1" dirty="0" smtClean="0"/>
              <a:t> </a:t>
            </a:r>
            <a:r>
              <a:rPr lang="ru-RU" b="1" dirty="0" err="1" smtClean="0"/>
              <a:t>стаття</a:t>
            </a:r>
            <a:r>
              <a:rPr lang="ru-RU" b="1" dirty="0" smtClean="0"/>
              <a:t>, </a:t>
            </a:r>
            <a:r>
              <a:rPr lang="ru-RU" b="1" dirty="0" err="1" smtClean="0"/>
              <a:t>підписана</a:t>
            </a:r>
            <a:r>
              <a:rPr lang="ru-RU" b="1" dirty="0" smtClean="0"/>
              <a:t> </a:t>
            </a:r>
            <a:r>
              <a:rPr lang="ru-RU" b="1" dirty="0" err="1" smtClean="0"/>
              <a:t>тільки</a:t>
            </a:r>
            <a:r>
              <a:rPr lang="ru-RU" b="1" dirty="0" smtClean="0"/>
              <a:t> ч.м. (в </a:t>
            </a:r>
            <a:r>
              <a:rPr lang="ru-RU" b="1" dirty="0" err="1" smtClean="0"/>
              <a:t>Згодом</a:t>
            </a:r>
            <a:r>
              <a:rPr lang="ru-RU" b="1" dirty="0" smtClean="0"/>
              <a:t> </a:t>
            </a:r>
            <a:r>
              <a:rPr lang="ru-RU" b="1" dirty="0" err="1" smtClean="0"/>
              <a:t>з'ясувалося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її</a:t>
            </a:r>
            <a:r>
              <a:rPr lang="ru-RU" b="1" dirty="0" smtClean="0"/>
              <a:t> автор Чарльз </a:t>
            </a:r>
            <a:r>
              <a:rPr lang="ru-RU" b="1" dirty="0" err="1" smtClean="0"/>
              <a:t>Морісон</a:t>
            </a:r>
            <a:r>
              <a:rPr lang="ru-RU" b="1" dirty="0" smtClean="0"/>
              <a:t> - учений </a:t>
            </a:r>
            <a:r>
              <a:rPr lang="ru-RU" b="1" dirty="0" err="1" smtClean="0"/>
              <a:t>з</a:t>
            </a:r>
            <a:r>
              <a:rPr lang="ru-RU" b="1" dirty="0" smtClean="0"/>
              <a:t> м. </a:t>
            </a:r>
            <a:r>
              <a:rPr lang="ru-RU" b="1" dirty="0" err="1" smtClean="0"/>
              <a:t>Ренфрю</a:t>
            </a:r>
            <a:r>
              <a:rPr lang="ru-RU" b="1" dirty="0" smtClean="0"/>
              <a:t>), в </a:t>
            </a:r>
            <a:r>
              <a:rPr lang="ru-RU" b="1" dirty="0" err="1" smtClean="0"/>
              <a:t>якій</a:t>
            </a:r>
            <a:r>
              <a:rPr lang="ru-RU" b="1" dirty="0" smtClean="0"/>
              <a:t> </a:t>
            </a:r>
            <a:r>
              <a:rPr lang="ru-RU" b="1" dirty="0" err="1" smtClean="0"/>
              <a:t>вперше</a:t>
            </a:r>
            <a:r>
              <a:rPr lang="ru-RU" b="1" dirty="0" smtClean="0"/>
              <a:t> </a:t>
            </a:r>
            <a:r>
              <a:rPr lang="ru-RU" b="1" dirty="0" err="1" smtClean="0"/>
              <a:t>була</a:t>
            </a:r>
            <a:r>
              <a:rPr lang="ru-RU" b="1" dirty="0" smtClean="0"/>
              <a:t> описана </a:t>
            </a:r>
            <a:r>
              <a:rPr lang="ru-RU" b="1" dirty="0" err="1" smtClean="0"/>
              <a:t>можлива</a:t>
            </a:r>
            <a:r>
              <a:rPr lang="ru-RU" b="1" dirty="0" smtClean="0"/>
              <a:t> система </a:t>
            </a:r>
            <a:r>
              <a:rPr lang="ru-RU" b="1" dirty="0" err="1" smtClean="0"/>
              <a:t>електрозв'язку</a:t>
            </a:r>
            <a:r>
              <a:rPr lang="ru-RU" b="1" dirty="0" smtClean="0"/>
              <a:t>. </a:t>
            </a:r>
            <a:r>
              <a:rPr lang="ru-RU" b="1" dirty="0" err="1" smtClean="0"/>
              <a:t>Пропонувалося</a:t>
            </a:r>
            <a:r>
              <a:rPr lang="ru-RU" b="1" dirty="0" smtClean="0"/>
              <a:t> </a:t>
            </a:r>
            <a:r>
              <a:rPr lang="ru-RU" b="1" dirty="0" err="1" smtClean="0"/>
              <a:t>підвісити</a:t>
            </a:r>
            <a:r>
              <a:rPr lang="ru-RU" b="1" dirty="0" smtClean="0"/>
              <a:t> </a:t>
            </a:r>
            <a:r>
              <a:rPr lang="ru-RU" b="1" dirty="0" err="1" smtClean="0"/>
              <a:t>між</a:t>
            </a:r>
            <a:r>
              <a:rPr lang="ru-RU" b="1" dirty="0" smtClean="0"/>
              <a:t> </a:t>
            </a:r>
            <a:r>
              <a:rPr lang="ru-RU" b="1" dirty="0" err="1" smtClean="0"/>
              <a:t>двома</a:t>
            </a:r>
            <a:r>
              <a:rPr lang="ru-RU" b="1" dirty="0" smtClean="0"/>
              <a:t> пунктами </a:t>
            </a:r>
            <a:r>
              <a:rPr lang="ru-RU" b="1" dirty="0" err="1" smtClean="0"/>
              <a:t>стільки</a:t>
            </a:r>
            <a:r>
              <a:rPr lang="ru-RU" b="1" dirty="0" smtClean="0"/>
              <a:t> </a:t>
            </a:r>
            <a:r>
              <a:rPr lang="ru-RU" b="1" dirty="0" err="1" smtClean="0"/>
              <a:t>неізольованих</a:t>
            </a:r>
            <a:r>
              <a:rPr lang="ru-RU" b="1" dirty="0" smtClean="0"/>
              <a:t> </a:t>
            </a:r>
            <a:r>
              <a:rPr lang="ru-RU" b="1" dirty="0" err="1" smtClean="0"/>
              <a:t>дротів</a:t>
            </a:r>
            <a:r>
              <a:rPr lang="ru-RU" b="1" dirty="0" smtClean="0"/>
              <a:t>, </a:t>
            </a:r>
            <a:r>
              <a:rPr lang="ru-RU" b="1" dirty="0" err="1" smtClean="0"/>
              <a:t>скільки</a:t>
            </a:r>
            <a:r>
              <a:rPr lang="ru-RU" b="1" dirty="0" smtClean="0"/>
              <a:t> букв у </a:t>
            </a:r>
            <a:r>
              <a:rPr lang="ru-RU" b="1" dirty="0" err="1" smtClean="0"/>
              <a:t>алфавіті</a:t>
            </a:r>
            <a:r>
              <a:rPr lang="ru-RU" b="1" dirty="0" smtClean="0"/>
              <a:t>. </a:t>
            </a:r>
            <a:r>
              <a:rPr lang="ru-RU" b="1" dirty="0" err="1" smtClean="0"/>
              <a:t>Дріт</a:t>
            </a:r>
            <a:r>
              <a:rPr lang="ru-RU" b="1" dirty="0" smtClean="0"/>
              <a:t> в </a:t>
            </a:r>
            <a:r>
              <a:rPr lang="ru-RU" b="1" dirty="0" err="1" smtClean="0"/>
              <a:t>обох</a:t>
            </a:r>
            <a:r>
              <a:rPr lang="ru-RU" b="1" dirty="0" smtClean="0"/>
              <a:t> пунктах </a:t>
            </a:r>
            <a:r>
              <a:rPr lang="ru-RU" b="1" dirty="0" err="1" smtClean="0"/>
              <a:t>прикріпити</a:t>
            </a:r>
            <a:r>
              <a:rPr lang="ru-RU" b="1" dirty="0" smtClean="0"/>
              <a:t> до </a:t>
            </a:r>
            <a:r>
              <a:rPr lang="ru-RU" b="1" dirty="0" err="1" smtClean="0"/>
              <a:t>скляних</a:t>
            </a:r>
            <a:r>
              <a:rPr lang="ru-RU" b="1" dirty="0" smtClean="0"/>
              <a:t> </a:t>
            </a:r>
            <a:r>
              <a:rPr lang="ru-RU" b="1" dirty="0" err="1" smtClean="0"/>
              <a:t>стійок</a:t>
            </a:r>
            <a:r>
              <a:rPr lang="ru-RU" b="1" dirty="0" smtClean="0"/>
              <a:t>, </a:t>
            </a:r>
            <a:r>
              <a:rPr lang="ru-RU" b="1" dirty="0" err="1" smtClean="0"/>
              <a:t>щоб</a:t>
            </a:r>
            <a:r>
              <a:rPr lang="ru-RU" b="1" dirty="0" smtClean="0"/>
              <a:t> </a:t>
            </a:r>
            <a:r>
              <a:rPr lang="ru-RU" b="1" dirty="0" err="1" smtClean="0"/>
              <a:t>кінці</a:t>
            </a:r>
            <a:r>
              <a:rPr lang="ru-RU" b="1" dirty="0" smtClean="0"/>
              <a:t> </a:t>
            </a:r>
            <a:r>
              <a:rPr lang="ru-RU" b="1" dirty="0" err="1" smtClean="0"/>
              <a:t>їх</a:t>
            </a:r>
            <a:r>
              <a:rPr lang="ru-RU" b="1" dirty="0" smtClean="0"/>
              <a:t> </a:t>
            </a:r>
            <a:r>
              <a:rPr lang="ru-RU" b="1" dirty="0" err="1" smtClean="0"/>
              <a:t>звисали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закінчувалися</a:t>
            </a:r>
            <a:r>
              <a:rPr lang="ru-RU" b="1" dirty="0" smtClean="0"/>
              <a:t> </a:t>
            </a:r>
            <a:r>
              <a:rPr lang="ru-RU" b="1" dirty="0" err="1" smtClean="0"/>
              <a:t>Бузиновими</a:t>
            </a:r>
            <a:r>
              <a:rPr lang="ru-RU" b="1" dirty="0" smtClean="0"/>
              <a:t> кульками, </a:t>
            </a:r>
            <a:r>
              <a:rPr lang="ru-RU" b="1" dirty="0" err="1" smtClean="0"/>
              <a:t>під</a:t>
            </a:r>
            <a:r>
              <a:rPr lang="ru-RU" b="1" dirty="0" smtClean="0"/>
              <a:t> </a:t>
            </a:r>
            <a:r>
              <a:rPr lang="ru-RU" b="1" dirty="0" err="1" smtClean="0"/>
              <a:t>якими</a:t>
            </a:r>
            <a:r>
              <a:rPr lang="ru-RU" b="1" dirty="0" smtClean="0"/>
              <a:t> на </a:t>
            </a:r>
            <a:r>
              <a:rPr lang="ru-RU" b="1" dirty="0" err="1" smtClean="0"/>
              <a:t>відстані</a:t>
            </a:r>
            <a:r>
              <a:rPr lang="ru-RU" b="1" dirty="0" smtClean="0"/>
              <a:t> 3-4мм </a:t>
            </a:r>
            <a:r>
              <a:rPr lang="ru-RU" b="1" dirty="0" err="1" smtClean="0"/>
              <a:t>розташувати</a:t>
            </a:r>
            <a:r>
              <a:rPr lang="ru-RU" b="1" dirty="0" smtClean="0"/>
              <a:t> </a:t>
            </a:r>
            <a:r>
              <a:rPr lang="ru-RU" b="1" dirty="0" err="1" smtClean="0"/>
              <a:t>букви</a:t>
            </a:r>
            <a:r>
              <a:rPr lang="ru-RU" b="1" dirty="0" smtClean="0"/>
              <a:t>, </a:t>
            </a:r>
            <a:r>
              <a:rPr lang="ru-RU" b="1" dirty="0" err="1" smtClean="0"/>
              <a:t>написані</a:t>
            </a:r>
            <a:r>
              <a:rPr lang="ru-RU" b="1" dirty="0" smtClean="0"/>
              <a:t> на </a:t>
            </a:r>
            <a:r>
              <a:rPr lang="ru-RU" b="1" dirty="0" err="1" smtClean="0"/>
              <a:t>папірцях</a:t>
            </a:r>
            <a:r>
              <a:rPr lang="ru-RU" b="1" dirty="0" smtClean="0"/>
              <a:t>. При тому, </a:t>
            </a:r>
            <a:r>
              <a:rPr lang="ru-RU" b="1" dirty="0" err="1" smtClean="0"/>
              <a:t>що</a:t>
            </a:r>
            <a:r>
              <a:rPr lang="ru-RU" b="1" dirty="0" smtClean="0"/>
              <a:t> в </a:t>
            </a:r>
            <a:r>
              <a:rPr lang="ru-RU" b="1" dirty="0" err="1" smtClean="0"/>
              <a:t>пункті</a:t>
            </a:r>
            <a:r>
              <a:rPr lang="ru-RU" b="1" dirty="0" smtClean="0"/>
              <a:t> </a:t>
            </a:r>
            <a:r>
              <a:rPr lang="ru-RU" b="1" dirty="0" err="1" smtClean="0"/>
              <a:t>передачі</a:t>
            </a:r>
            <a:r>
              <a:rPr lang="ru-RU" b="1" dirty="0" smtClean="0"/>
              <a:t> кондуктор </a:t>
            </a:r>
            <a:r>
              <a:rPr lang="ru-RU" b="1" dirty="0" err="1" smtClean="0"/>
              <a:t>електростатичної</a:t>
            </a:r>
            <a:r>
              <a:rPr lang="ru-RU" b="1" dirty="0" smtClean="0"/>
              <a:t> </a:t>
            </a:r>
            <a:r>
              <a:rPr lang="ru-RU" b="1" dirty="0" err="1" smtClean="0"/>
              <a:t>машини</a:t>
            </a:r>
            <a:r>
              <a:rPr lang="ru-RU" b="1" dirty="0" smtClean="0"/>
              <a:t> </a:t>
            </a:r>
            <a:r>
              <a:rPr lang="ru-RU" b="1" dirty="0" err="1" smtClean="0"/>
              <a:t>наелектризовував</a:t>
            </a:r>
            <a:r>
              <a:rPr lang="ru-RU" b="1" dirty="0" smtClean="0"/>
              <a:t> </a:t>
            </a:r>
            <a:r>
              <a:rPr lang="ru-RU" b="1" dirty="0" err="1" smtClean="0"/>
              <a:t>би</a:t>
            </a:r>
            <a:r>
              <a:rPr lang="ru-RU" b="1" dirty="0" smtClean="0"/>
              <a:t> кульку </a:t>
            </a:r>
            <a:r>
              <a:rPr lang="ru-RU" b="1" dirty="0" err="1" smtClean="0"/>
              <a:t>і</a:t>
            </a:r>
            <a:r>
              <a:rPr lang="ru-RU" b="1" dirty="0" smtClean="0"/>
              <a:t> на </a:t>
            </a:r>
            <a:r>
              <a:rPr lang="ru-RU" b="1" dirty="0" err="1" smtClean="0"/>
              <a:t>іншому</a:t>
            </a:r>
            <a:r>
              <a:rPr lang="ru-RU" b="1" dirty="0" smtClean="0"/>
              <a:t> </a:t>
            </a:r>
            <a:r>
              <a:rPr lang="ru-RU" b="1" dirty="0" err="1" smtClean="0"/>
              <a:t>кінці</a:t>
            </a:r>
            <a:r>
              <a:rPr lang="ru-RU" b="1" dirty="0" smtClean="0"/>
              <a:t> дроту кулька </a:t>
            </a:r>
            <a:r>
              <a:rPr lang="ru-RU" b="1" dirty="0" err="1" smtClean="0"/>
              <a:t>притягувала</a:t>
            </a:r>
            <a:r>
              <a:rPr lang="ru-RU" b="1" dirty="0" smtClean="0"/>
              <a:t> б </a:t>
            </a:r>
            <a:r>
              <a:rPr lang="ru-RU" b="1" dirty="0" err="1" smtClean="0"/>
              <a:t>потрібну</a:t>
            </a:r>
            <a:r>
              <a:rPr lang="ru-RU" b="1" dirty="0" smtClean="0"/>
              <a:t> букву.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В 1792 </a:t>
            </a:r>
            <a:r>
              <a:rPr lang="ru-RU" b="1" dirty="0" err="1" smtClean="0"/>
              <a:t>Женевський</a:t>
            </a:r>
            <a:r>
              <a:rPr lang="ru-RU" b="1" dirty="0" smtClean="0"/>
              <a:t> </a:t>
            </a:r>
            <a:r>
              <a:rPr lang="ru-RU" b="1" dirty="0" err="1" smtClean="0"/>
              <a:t>фізик</a:t>
            </a:r>
            <a:r>
              <a:rPr lang="ru-RU" b="1" dirty="0" smtClean="0"/>
              <a:t> Жорж </a:t>
            </a:r>
            <a:r>
              <a:rPr lang="ru-RU" b="1" dirty="0" err="1" smtClean="0"/>
              <a:t>Луї</a:t>
            </a:r>
            <a:r>
              <a:rPr lang="ru-RU" b="1" dirty="0" smtClean="0"/>
              <a:t> </a:t>
            </a:r>
            <a:r>
              <a:rPr lang="ru-RU" b="1" dirty="0" err="1" smtClean="0"/>
              <a:t>Лесаж</a:t>
            </a:r>
            <a:r>
              <a:rPr lang="ru-RU" b="1" dirty="0" smtClean="0"/>
              <a:t> описав </a:t>
            </a:r>
            <a:r>
              <a:rPr lang="ru-RU" b="1" dirty="0" err="1" smtClean="0"/>
              <a:t>свій</a:t>
            </a:r>
            <a:r>
              <a:rPr lang="ru-RU" b="1" dirty="0" smtClean="0"/>
              <a:t> проект </a:t>
            </a:r>
            <a:r>
              <a:rPr lang="ru-RU" b="1" dirty="0" err="1" smtClean="0"/>
              <a:t>лінії</a:t>
            </a:r>
            <a:r>
              <a:rPr lang="ru-RU" b="1" dirty="0" smtClean="0"/>
              <a:t> </a:t>
            </a:r>
            <a:r>
              <a:rPr lang="ru-RU" b="1" dirty="0" err="1" smtClean="0"/>
              <a:t>електричного</a:t>
            </a:r>
            <a:r>
              <a:rPr lang="ru-RU" b="1" dirty="0" smtClean="0"/>
              <a:t> </a:t>
            </a:r>
            <a:r>
              <a:rPr lang="ru-RU" b="1" dirty="0" err="1" smtClean="0"/>
              <a:t>зв'язку</a:t>
            </a:r>
            <a:r>
              <a:rPr lang="ru-RU" b="1" dirty="0" smtClean="0"/>
              <a:t>, </a:t>
            </a:r>
            <a:r>
              <a:rPr lang="ru-RU" b="1" dirty="0" err="1" smtClean="0"/>
              <a:t>заснованої</a:t>
            </a:r>
            <a:r>
              <a:rPr lang="ru-RU" b="1" dirty="0" smtClean="0"/>
              <a:t> на </a:t>
            </a:r>
            <a:r>
              <a:rPr lang="ru-RU" b="1" dirty="0" err="1" smtClean="0"/>
              <a:t>прокладанні</a:t>
            </a:r>
            <a:r>
              <a:rPr lang="ru-RU" b="1" dirty="0" smtClean="0"/>
              <a:t> 24 </a:t>
            </a:r>
            <a:r>
              <a:rPr lang="ru-RU" b="1" dirty="0" err="1" smtClean="0"/>
              <a:t>мідних</a:t>
            </a:r>
            <a:r>
              <a:rPr lang="ru-RU" b="1" dirty="0" smtClean="0"/>
              <a:t> </a:t>
            </a:r>
            <a:r>
              <a:rPr lang="ru-RU" b="1" dirty="0" err="1" smtClean="0"/>
              <a:t>неізольованих</a:t>
            </a:r>
            <a:r>
              <a:rPr lang="ru-RU" b="1" dirty="0" smtClean="0"/>
              <a:t> </a:t>
            </a:r>
            <a:r>
              <a:rPr lang="ru-RU" b="1" dirty="0" err="1" smtClean="0"/>
              <a:t>дротів</a:t>
            </a:r>
            <a:r>
              <a:rPr lang="ru-RU" b="1" dirty="0" smtClean="0"/>
              <a:t> у </a:t>
            </a:r>
            <a:r>
              <a:rPr lang="ru-RU" b="1" dirty="0" err="1" smtClean="0"/>
              <a:t>глиняній</a:t>
            </a:r>
            <a:r>
              <a:rPr lang="ru-RU" b="1" dirty="0" smtClean="0"/>
              <a:t> </a:t>
            </a:r>
            <a:r>
              <a:rPr lang="ru-RU" b="1" dirty="0" err="1" smtClean="0"/>
              <a:t>трубі</a:t>
            </a:r>
            <a:r>
              <a:rPr lang="ru-RU" b="1" dirty="0" smtClean="0"/>
              <a:t>, </a:t>
            </a:r>
            <a:r>
              <a:rPr lang="ru-RU" b="1" dirty="0" err="1" smtClean="0"/>
              <a:t>всередині</a:t>
            </a:r>
            <a:r>
              <a:rPr lang="ru-RU" b="1" dirty="0" smtClean="0"/>
              <a:t> </a:t>
            </a:r>
            <a:r>
              <a:rPr lang="ru-RU" b="1" dirty="0" err="1" smtClean="0"/>
              <a:t>якої</a:t>
            </a:r>
            <a:r>
              <a:rPr lang="ru-RU" b="1" dirty="0" smtClean="0"/>
              <a:t> через </a:t>
            </a:r>
            <a:r>
              <a:rPr lang="ru-RU" b="1" dirty="0" err="1" smtClean="0"/>
              <a:t>кожні</a:t>
            </a:r>
            <a:r>
              <a:rPr lang="ru-RU" b="1" dirty="0" smtClean="0"/>
              <a:t> 1,5 ... 2м </a:t>
            </a:r>
            <a:r>
              <a:rPr lang="ru-RU" b="1" dirty="0" err="1" smtClean="0"/>
              <a:t>встановлювалися</a:t>
            </a:r>
            <a:r>
              <a:rPr lang="ru-RU" b="1" dirty="0" smtClean="0"/>
              <a:t> б </a:t>
            </a:r>
            <a:r>
              <a:rPr lang="ru-RU" b="1" dirty="0" err="1" smtClean="0"/>
              <a:t>перегородки-шайби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глазурованої</a:t>
            </a:r>
            <a:r>
              <a:rPr lang="ru-RU" b="1" dirty="0" smtClean="0"/>
              <a:t> </a:t>
            </a:r>
            <a:r>
              <a:rPr lang="ru-RU" b="1" dirty="0" err="1" smtClean="0"/>
              <a:t>глини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скла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отворами</a:t>
            </a:r>
            <a:r>
              <a:rPr lang="ru-RU" b="1" dirty="0" smtClean="0"/>
              <a:t> для </a:t>
            </a:r>
            <a:r>
              <a:rPr lang="ru-RU" b="1" dirty="0" err="1" smtClean="0"/>
              <a:t>дротів</a:t>
            </a:r>
            <a:r>
              <a:rPr lang="ru-RU" b="1" dirty="0" smtClean="0"/>
              <a:t>. </a:t>
            </a:r>
            <a:r>
              <a:rPr lang="ru-RU" b="1" dirty="0" err="1" smtClean="0"/>
              <a:t>Останні</a:t>
            </a:r>
            <a:r>
              <a:rPr lang="ru-RU" b="1" dirty="0" smtClean="0"/>
              <a:t>, таким чином, </a:t>
            </a:r>
            <a:r>
              <a:rPr lang="ru-RU" b="1" dirty="0" err="1" smtClean="0"/>
              <a:t>зберігали</a:t>
            </a:r>
            <a:r>
              <a:rPr lang="ru-RU" b="1" dirty="0" smtClean="0"/>
              <a:t> б </a:t>
            </a:r>
            <a:r>
              <a:rPr lang="ru-RU" b="1" dirty="0" err="1" smtClean="0"/>
              <a:t>паралельне</a:t>
            </a:r>
            <a:r>
              <a:rPr lang="ru-RU" b="1" dirty="0" smtClean="0"/>
              <a:t> </a:t>
            </a:r>
            <a:r>
              <a:rPr lang="ru-RU" b="1" dirty="0" err="1" smtClean="0"/>
              <a:t>розташування</a:t>
            </a:r>
            <a:r>
              <a:rPr lang="ru-RU" b="1" dirty="0" smtClean="0"/>
              <a:t>, не </a:t>
            </a:r>
            <a:r>
              <a:rPr lang="ru-RU" b="1" dirty="0" err="1" smtClean="0"/>
              <a:t>стикаючись</a:t>
            </a:r>
            <a:r>
              <a:rPr lang="ru-RU" b="1" dirty="0" smtClean="0"/>
              <a:t> </a:t>
            </a:r>
            <a:r>
              <a:rPr lang="ru-RU" b="1" dirty="0" err="1" smtClean="0"/>
              <a:t>між</a:t>
            </a:r>
            <a:r>
              <a:rPr lang="ru-RU" b="1" dirty="0" smtClean="0"/>
              <a:t> собою. За </a:t>
            </a:r>
            <a:r>
              <a:rPr lang="ru-RU" b="1" dirty="0" err="1" smtClean="0"/>
              <a:t>однією</a:t>
            </a:r>
            <a:r>
              <a:rPr lang="ru-RU" b="1" dirty="0" smtClean="0"/>
              <a:t> </a:t>
            </a:r>
            <a:r>
              <a:rPr lang="ru-RU" b="1" dirty="0" err="1" smtClean="0"/>
              <a:t>непідтвердженою</a:t>
            </a:r>
            <a:r>
              <a:rPr lang="ru-RU" b="1" dirty="0" smtClean="0"/>
              <a:t>, </a:t>
            </a:r>
            <a:r>
              <a:rPr lang="ru-RU" b="1" dirty="0" err="1" smtClean="0"/>
              <a:t>але</a:t>
            </a:r>
            <a:r>
              <a:rPr lang="ru-RU" b="1" dirty="0" smtClean="0"/>
              <a:t> </a:t>
            </a:r>
            <a:r>
              <a:rPr lang="ru-RU" b="1" dirty="0" err="1" smtClean="0"/>
              <a:t>досить</a:t>
            </a:r>
            <a:r>
              <a:rPr lang="ru-RU" b="1" dirty="0" smtClean="0"/>
              <a:t> </a:t>
            </a:r>
            <a:r>
              <a:rPr lang="ru-RU" b="1" dirty="0" err="1" smtClean="0"/>
              <a:t>імовірною</a:t>
            </a:r>
            <a:r>
              <a:rPr lang="ru-RU" b="1" dirty="0" smtClean="0"/>
              <a:t> </a:t>
            </a:r>
            <a:r>
              <a:rPr lang="ru-RU" b="1" dirty="0" err="1" smtClean="0"/>
              <a:t>версією</a:t>
            </a:r>
            <a:r>
              <a:rPr lang="ru-RU" b="1" dirty="0" smtClean="0"/>
              <a:t> </a:t>
            </a:r>
            <a:r>
              <a:rPr lang="ru-RU" b="1" dirty="0" err="1" smtClean="0"/>
              <a:t>Лесанж</a:t>
            </a:r>
            <a:r>
              <a:rPr lang="ru-RU" b="1" dirty="0" smtClean="0"/>
              <a:t> в 1774 р. в </a:t>
            </a:r>
            <a:r>
              <a:rPr lang="ru-RU" b="1" dirty="0" err="1" smtClean="0"/>
              <a:t>домашніх</a:t>
            </a:r>
            <a:r>
              <a:rPr lang="ru-RU" b="1" dirty="0" smtClean="0"/>
              <a:t> </a:t>
            </a:r>
            <a:r>
              <a:rPr lang="ru-RU" b="1" dirty="0" err="1" smtClean="0"/>
              <a:t>умовах</a:t>
            </a:r>
            <a:r>
              <a:rPr lang="ru-RU" b="1" dirty="0" smtClean="0"/>
              <a:t> </a:t>
            </a:r>
            <a:r>
              <a:rPr lang="ru-RU" b="1" dirty="0" err="1" smtClean="0"/>
              <a:t>провів</a:t>
            </a:r>
            <a:r>
              <a:rPr lang="ru-RU" b="1" dirty="0" smtClean="0"/>
              <a:t> </a:t>
            </a:r>
            <a:r>
              <a:rPr lang="ru-RU" b="1" dirty="0" err="1" smtClean="0"/>
              <a:t>кілька</a:t>
            </a:r>
            <a:r>
              <a:rPr lang="ru-RU" b="1" dirty="0" smtClean="0"/>
              <a:t> </a:t>
            </a:r>
            <a:r>
              <a:rPr lang="ru-RU" b="1" dirty="0" err="1" smtClean="0"/>
              <a:t>вдалих</a:t>
            </a:r>
            <a:r>
              <a:rPr lang="ru-RU" b="1" dirty="0" smtClean="0"/>
              <a:t> </a:t>
            </a:r>
            <a:r>
              <a:rPr lang="ru-RU" b="1" dirty="0" err="1" smtClean="0"/>
              <a:t>дослідів</a:t>
            </a:r>
            <a:r>
              <a:rPr lang="ru-RU" b="1" dirty="0" smtClean="0"/>
              <a:t> </a:t>
            </a:r>
            <a:r>
              <a:rPr lang="ru-RU" b="1" dirty="0" err="1" smtClean="0"/>
              <a:t>телеграфування</a:t>
            </a:r>
            <a:r>
              <a:rPr lang="ru-RU" b="1" dirty="0" smtClean="0"/>
              <a:t> за схемою </a:t>
            </a:r>
            <a:r>
              <a:rPr lang="ru-RU" b="1" dirty="0" err="1" smtClean="0"/>
              <a:t>Морісон</a:t>
            </a:r>
            <a:r>
              <a:rPr lang="ru-RU" b="1" dirty="0" smtClean="0"/>
              <a:t> -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електризації</a:t>
            </a:r>
            <a:r>
              <a:rPr lang="ru-RU" b="1" dirty="0" smtClean="0"/>
              <a:t> </a:t>
            </a:r>
            <a:r>
              <a:rPr lang="ru-RU" b="1" dirty="0" err="1" smtClean="0"/>
              <a:t>Бузиновий</a:t>
            </a:r>
            <a:r>
              <a:rPr lang="ru-RU" b="1" dirty="0" smtClean="0"/>
              <a:t> </a:t>
            </a:r>
            <a:r>
              <a:rPr lang="ru-RU" b="1" dirty="0" err="1" smtClean="0"/>
              <a:t>кульок</a:t>
            </a:r>
            <a:r>
              <a:rPr lang="ru-RU" b="1" dirty="0" smtClean="0"/>
              <a:t>, Передача одного слова </a:t>
            </a:r>
            <a:r>
              <a:rPr lang="ru-RU" b="1" dirty="0" err="1" smtClean="0"/>
              <a:t>займала</a:t>
            </a:r>
            <a:r>
              <a:rPr lang="ru-RU" b="1" dirty="0" smtClean="0"/>
              <a:t> 10 ... 15 </a:t>
            </a:r>
            <a:r>
              <a:rPr lang="ru-RU" b="1" dirty="0" err="1" smtClean="0"/>
              <a:t>хв</a:t>
            </a:r>
            <a:r>
              <a:rPr lang="ru-RU" b="1" dirty="0" smtClean="0"/>
              <a:t>, а </a:t>
            </a:r>
            <a:r>
              <a:rPr lang="ru-RU" b="1" dirty="0" err="1" smtClean="0"/>
              <a:t>фрази</a:t>
            </a:r>
            <a:r>
              <a:rPr lang="ru-RU" b="1" dirty="0" smtClean="0"/>
              <a:t> 2 ... 3 </a:t>
            </a:r>
            <a:r>
              <a:rPr lang="ru-RU" b="1" dirty="0" err="1" smtClean="0"/>
              <a:t>години</a:t>
            </a:r>
            <a:r>
              <a:rPr lang="ru-RU" b="1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Семафорний телеграф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user\Desktop\semaff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1828800"/>
            <a:ext cx="3276600" cy="44579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Електростатичний телеграф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user\Desktop\загружен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1766455"/>
            <a:ext cx="3733800" cy="50915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Електромагнітний телеграф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C:\Users\user\Desktop\0001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67541"/>
            <a:ext cx="9144000" cy="45904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Трубка Белла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user\Desktop\8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92452"/>
            <a:ext cx="4038600" cy="47655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3" name="Picture 3" descr="C:\Users\user\Desktop\0000063_bi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2062647"/>
            <a:ext cx="5374658" cy="47953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Перший радіоприймач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Users\user\Desktop\e25fa50dee96d415b13e6866c27a375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50239"/>
            <a:ext cx="7696200" cy="52077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43</TotalTime>
  <Words>246</Words>
  <Application>Microsoft Office PowerPoint</Application>
  <PresentationFormat>Экран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Розвиток засобів звя’зку</vt:lpstr>
      <vt:lpstr>Йоган Вінклер. Електрозв ’язок</vt:lpstr>
      <vt:lpstr>Електрозв‘язок</vt:lpstr>
      <vt:lpstr>Слайд 4</vt:lpstr>
      <vt:lpstr>Семафорний телеграф</vt:lpstr>
      <vt:lpstr>Електростатичний телеграф</vt:lpstr>
      <vt:lpstr>Електромагнітний телеграф</vt:lpstr>
      <vt:lpstr>Трубка Белла</vt:lpstr>
      <vt:lpstr>Перший радіоприймач</vt:lpstr>
    </vt:vector>
  </TitlesOfParts>
  <Company>USN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Розвиток засобів звя’зку</dc:title>
  <dc:creator>USN Team</dc:creator>
  <cp:lastModifiedBy>USN Team</cp:lastModifiedBy>
  <cp:revision>7</cp:revision>
  <dcterms:created xsi:type="dcterms:W3CDTF">2014-01-22T18:46:06Z</dcterms:created>
  <dcterms:modified xsi:type="dcterms:W3CDTF">2014-06-03T12:20:56Z</dcterms:modified>
</cp:coreProperties>
</file>