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94568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C90A66AE-81F5-474A-B74B-EE41E9320F19}" type="datetimeFigureOut">
              <a:rPr lang="uk-UA" smtClean="0"/>
              <a:pPr/>
              <a:t>01.04.2014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 rot="417873">
            <a:off x="-9608" y="1606422"/>
            <a:ext cx="9188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dirty="0"/>
              <a:t>З</a:t>
            </a:r>
            <a:r>
              <a:rPr lang="uk-UA" sz="5400" dirty="0" smtClean="0"/>
              <a:t>астосування інтерференції</a:t>
            </a:r>
            <a:endParaRPr lang="uk-U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3249738" y="4869160"/>
            <a:ext cx="34825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Підготувала: Турецька Любов</a:t>
            </a:r>
            <a:endParaRPr lang="uk-UA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168295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  <p:extLst>
      <p:ext uri="{BB962C8B-B14F-4D97-AF65-F5344CB8AC3E}">
        <p14:creationId xmlns:p14="http://schemas.microsoft.com/office/powerpoint/2010/main" xmlns="" val="230118842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5167"/>
          </a:xfrm>
        </p:spPr>
      </p:pic>
    </p:spTree>
    <p:extLst>
      <p:ext uri="{BB962C8B-B14F-4D97-AF65-F5344CB8AC3E}">
        <p14:creationId xmlns:p14="http://schemas.microsoft.com/office/powerpoint/2010/main" xmlns="" val="32000706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6084168" y="6124367"/>
            <a:ext cx="251662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200" dirty="0"/>
              <a:t>Інтерференція світла — </a:t>
            </a:r>
            <a:endParaRPr lang="uk-UA" sz="1200" dirty="0" smtClean="0"/>
          </a:p>
          <a:p>
            <a:pPr algn="ctr"/>
            <a:r>
              <a:rPr lang="uk-UA" sz="1200" dirty="0" smtClean="0"/>
              <a:t>дослід </a:t>
            </a:r>
            <a:r>
              <a:rPr lang="uk-UA" sz="1200" dirty="0"/>
              <a:t>Юнга</a:t>
            </a:r>
            <a:endParaRPr lang="uk-UA" sz="1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Місце для вмісту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  <p:extLst>
      <p:ext uri="{BB962C8B-B14F-4D97-AF65-F5344CB8AC3E}">
        <p14:creationId xmlns:p14="http://schemas.microsoft.com/office/powerpoint/2010/main" xmlns="" val="380541546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6632"/>
            <a:ext cx="6500192" cy="3513544"/>
          </a:xfrm>
        </p:spPr>
        <p:txBody>
          <a:bodyPr>
            <a:normAutofit fontScale="92500" lnSpcReduction="20000"/>
          </a:bodyPr>
          <a:lstStyle/>
          <a:p>
            <a:pPr lvl="1" algn="ctr"/>
            <a:r>
              <a:rPr lang="uk-UA" dirty="0"/>
              <a:t>Застосування інтерференції дуже важливі й великі. </a:t>
            </a:r>
            <a:endParaRPr lang="uk-UA" dirty="0" smtClean="0"/>
          </a:p>
          <a:p>
            <a:pPr lvl="1"/>
            <a:r>
              <a:rPr lang="uk-UA" dirty="0" smtClean="0"/>
              <a:t>Інтерференція </a:t>
            </a:r>
            <a:r>
              <a:rPr lang="uk-UA" dirty="0"/>
              <a:t>світла має саме широке застосування для вимірювання </a:t>
            </a:r>
            <a:r>
              <a:rPr lang="uk-UA" dirty="0" smtClean="0"/>
              <a:t>довжини хвилі </a:t>
            </a:r>
            <a:r>
              <a:rPr lang="uk-UA" dirty="0"/>
              <a:t>випромінювання, дослідження тонкої структури </a:t>
            </a:r>
            <a:r>
              <a:rPr lang="uk-UA" dirty="0" smtClean="0"/>
              <a:t>спектральної лінії</a:t>
            </a:r>
            <a:r>
              <a:rPr lang="uk-UA" dirty="0"/>
              <a:t>, визначення щільності, показників заломлення і дисперсійних </a:t>
            </a:r>
            <a:r>
              <a:rPr lang="uk-UA" dirty="0" smtClean="0"/>
              <a:t>властивостей речовин</a:t>
            </a:r>
            <a:r>
              <a:rPr lang="uk-UA" dirty="0"/>
              <a:t>, для вимірювання кутів, лінійних розмірів деталей в довжині </a:t>
            </a:r>
            <a:r>
              <a:rPr lang="uk-UA" dirty="0" smtClean="0"/>
              <a:t>світової хвилі</a:t>
            </a:r>
            <a:r>
              <a:rPr lang="uk-UA" dirty="0"/>
              <a:t>, для контролю якості оптичних систем і багато чого іншого.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584"/>
            <a:ext cx="9144000" cy="686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143293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4455" cy="6858000"/>
          </a:xfrm>
        </p:spPr>
      </p:pic>
    </p:spTree>
    <p:extLst>
      <p:ext uri="{BB962C8B-B14F-4D97-AF65-F5344CB8AC3E}">
        <p14:creationId xmlns:p14="http://schemas.microsoft.com/office/powerpoint/2010/main" xmlns="" val="197937811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7" y="0"/>
            <a:ext cx="9142473" cy="6864020"/>
          </a:xfrm>
        </p:spPr>
      </p:pic>
    </p:spTree>
    <p:extLst>
      <p:ext uri="{BB962C8B-B14F-4D97-AF65-F5344CB8AC3E}">
        <p14:creationId xmlns:p14="http://schemas.microsoft.com/office/powerpoint/2010/main" xmlns="" val="16650490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8633"/>
            <a:ext cx="9145953" cy="6866633"/>
          </a:xfrm>
        </p:spPr>
      </p:pic>
    </p:spTree>
    <p:extLst>
      <p:ext uri="{BB962C8B-B14F-4D97-AF65-F5344CB8AC3E}">
        <p14:creationId xmlns:p14="http://schemas.microsoft.com/office/powerpoint/2010/main" xmlns="" val="7759238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548"/>
            <a:ext cx="9128397" cy="6853452"/>
          </a:xfrm>
        </p:spPr>
      </p:pic>
    </p:spTree>
    <p:extLst>
      <p:ext uri="{BB962C8B-B14F-4D97-AF65-F5344CB8AC3E}">
        <p14:creationId xmlns:p14="http://schemas.microsoft.com/office/powerpoint/2010/main" xmlns="" val="199377399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  <p:extLst>
      <p:ext uri="{BB962C8B-B14F-4D97-AF65-F5344CB8AC3E}">
        <p14:creationId xmlns:p14="http://schemas.microsoft.com/office/powerpoint/2010/main" xmlns="" val="387775542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3251"/>
          </a:xfrm>
        </p:spPr>
      </p:pic>
    </p:spTree>
    <p:extLst>
      <p:ext uri="{BB962C8B-B14F-4D97-AF65-F5344CB8AC3E}">
        <p14:creationId xmlns:p14="http://schemas.microsoft.com/office/powerpoint/2010/main" xmlns="" val="24838817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TC101859865[[fn=Порядок]]</Template>
  <TotalTime>29</TotalTime>
  <Words>68</Words>
  <Application>Microsoft Office PowerPoint</Application>
  <PresentationFormat>Экран (4:3)</PresentationFormat>
  <Paragraphs>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Kilter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Турецький</cp:lastModifiedBy>
  <cp:revision>5</cp:revision>
  <cp:lastPrinted>2014-02-13T16:31:26Z</cp:lastPrinted>
  <dcterms:created xsi:type="dcterms:W3CDTF">2010-02-23T11:30:32Z</dcterms:created>
  <dcterms:modified xsi:type="dcterms:W3CDTF">2014-04-01T16:38:32Z</dcterms:modified>
</cp:coreProperties>
</file>