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7632848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ОПТИЧНЕ ВОЛОКНО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Downloads\220px-Fibreopt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556791"/>
            <a:ext cx="3096344" cy="4686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7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04266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Оптичне</a:t>
            </a:r>
            <a:r>
              <a:rPr lang="ru-RU" b="1" dirty="0" smtClean="0"/>
              <a:t> </a:t>
            </a:r>
            <a:r>
              <a:rPr lang="ru-RU" b="1" dirty="0"/>
              <a:t>волокно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технічний</a:t>
            </a:r>
            <a:r>
              <a:rPr lang="ru-RU" dirty="0"/>
              <a:t> </a:t>
            </a:r>
            <a:r>
              <a:rPr lang="ru-RU" dirty="0" err="1"/>
              <a:t>виріб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оптичного</a:t>
            </a:r>
            <a:r>
              <a:rPr lang="ru-RU" dirty="0"/>
              <a:t> </a:t>
            </a:r>
            <a:r>
              <a:rPr lang="ru-RU" dirty="0" err="1"/>
              <a:t>світловоду</a:t>
            </a:r>
            <a:r>
              <a:rPr lang="ru-RU" dirty="0"/>
              <a:t> і </a:t>
            </a:r>
            <a:r>
              <a:rPr lang="ru-RU" dirty="0" err="1"/>
              <a:t>захисних</a:t>
            </a:r>
            <a:r>
              <a:rPr lang="ru-RU" dirty="0"/>
              <a:t> </a:t>
            </a:r>
            <a:r>
              <a:rPr lang="ru-RU" dirty="0" err="1"/>
              <a:t>покриттів</a:t>
            </a:r>
            <a:r>
              <a:rPr lang="ru-RU" dirty="0"/>
              <a:t> та </a:t>
            </a:r>
            <a:r>
              <a:rPr lang="ru-RU" dirty="0" err="1"/>
              <a:t>маркуючої</a:t>
            </a:r>
            <a:r>
              <a:rPr lang="ru-RU" dirty="0"/>
              <a:t> </a:t>
            </a:r>
            <a:r>
              <a:rPr lang="ru-RU" dirty="0" err="1"/>
              <a:t>кольорової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.</a:t>
            </a:r>
          </a:p>
          <a:p>
            <a:r>
              <a:rPr lang="ru-RU" b="1" dirty="0" err="1"/>
              <a:t>Оптичний</a:t>
            </a:r>
            <a:r>
              <a:rPr lang="ru-RU" b="1" dirty="0"/>
              <a:t> </a:t>
            </a:r>
            <a:r>
              <a:rPr lang="ru-RU" b="1" dirty="0" err="1"/>
              <a:t>світловод</a:t>
            </a:r>
            <a:r>
              <a:rPr lang="ru-RU" dirty="0"/>
              <a:t> - є </a:t>
            </a:r>
            <a:r>
              <a:rPr lang="ru-RU" dirty="0" err="1"/>
              <a:t>фізичним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 </a:t>
            </a:r>
            <a:r>
              <a:rPr lang="ru-RU" dirty="0" err="1"/>
              <a:t>транспортування</a:t>
            </a:r>
            <a:r>
              <a:rPr lang="ru-RU" dirty="0"/>
              <a:t> </a:t>
            </a:r>
            <a:r>
              <a:rPr lang="ru-RU" dirty="0" err="1"/>
              <a:t>оптичного</a:t>
            </a:r>
            <a:r>
              <a:rPr lang="ru-RU" dirty="0"/>
              <a:t> сигналу і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серцевини</a:t>
            </a:r>
            <a:r>
              <a:rPr lang="ru-RU" dirty="0"/>
              <a:t> та </a:t>
            </a:r>
            <a:r>
              <a:rPr lang="ru-RU" dirty="0" err="1"/>
              <a:t>оболонки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заломлення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явищу</a:t>
            </a:r>
            <a:r>
              <a:rPr lang="ru-RU" dirty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відбиття</a:t>
            </a:r>
            <a:r>
              <a:rPr lang="ru-RU" dirty="0"/>
              <a:t>,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транспортувати</a:t>
            </a:r>
            <a:r>
              <a:rPr lang="ru-RU" dirty="0"/>
              <a:t> </a:t>
            </a:r>
            <a:r>
              <a:rPr lang="ru-RU" dirty="0" err="1"/>
              <a:t>оптичні</a:t>
            </a:r>
            <a:r>
              <a:rPr lang="ru-RU" dirty="0"/>
              <a:t> </a:t>
            </a:r>
            <a:r>
              <a:rPr lang="ru-RU" dirty="0" err="1"/>
              <a:t>сигнали</a:t>
            </a:r>
            <a:r>
              <a:rPr lang="ru-RU" dirty="0"/>
              <a:t> (</a:t>
            </a:r>
            <a:r>
              <a:rPr lang="ru-RU" dirty="0" err="1"/>
              <a:t>світло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генеруються</a:t>
            </a:r>
            <a:r>
              <a:rPr lang="ru-RU" dirty="0"/>
              <a:t> </a:t>
            </a:r>
            <a:r>
              <a:rPr lang="ru-RU" dirty="0" err="1"/>
              <a:t>обладнанням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підключене</a:t>
            </a:r>
            <a:r>
              <a:rPr lang="ru-RU" dirty="0"/>
              <a:t> </a:t>
            </a:r>
            <a:r>
              <a:rPr lang="ru-RU" dirty="0" err="1"/>
              <a:t>оптичне</a:t>
            </a:r>
            <a:r>
              <a:rPr lang="ru-RU" dirty="0"/>
              <a:t> волокно.</a:t>
            </a:r>
          </a:p>
          <a:p>
            <a:endParaRPr lang="ru-RU" dirty="0"/>
          </a:p>
        </p:txBody>
      </p:sp>
      <p:pic>
        <p:nvPicPr>
          <p:cNvPr id="4098" name="Picture 2" descr="D:\Downloads\Без имени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12976"/>
            <a:ext cx="226598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Downloads\ugtelekabe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12976"/>
            <a:ext cx="4867423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5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/>
              <a:t>оптоволокна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151216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/>
              <a:t>Одномодове</a:t>
            </a:r>
            <a:r>
              <a:rPr lang="ru-RU" b="1" dirty="0"/>
              <a:t> волокно</a:t>
            </a:r>
          </a:p>
          <a:p>
            <a:r>
              <a:rPr lang="ru-RU" b="1" dirty="0" err="1"/>
              <a:t>Багатомодове</a:t>
            </a:r>
            <a:r>
              <a:rPr lang="ru-RU" b="1" dirty="0"/>
              <a:t> волокно</a:t>
            </a:r>
          </a:p>
          <a:p>
            <a:r>
              <a:rPr lang="ru-RU" b="1" dirty="0" err="1"/>
              <a:t>Градієнтне</a:t>
            </a:r>
            <a:r>
              <a:rPr lang="ru-RU" b="1" dirty="0"/>
              <a:t> волокно</a:t>
            </a:r>
          </a:p>
          <a:p>
            <a:r>
              <a:rPr lang="ru-RU" b="1" dirty="0" err="1"/>
              <a:t>Поляризаційно-стабільне</a:t>
            </a:r>
            <a:r>
              <a:rPr lang="ru-RU" b="1" dirty="0"/>
              <a:t> волокно</a:t>
            </a:r>
          </a:p>
          <a:p>
            <a:r>
              <a:rPr lang="ru-RU" b="1" dirty="0" err="1"/>
              <a:t>Фотонно-кристалічне</a:t>
            </a:r>
            <a:r>
              <a:rPr lang="ru-RU" b="1" dirty="0"/>
              <a:t> волокно</a:t>
            </a:r>
          </a:p>
          <a:p>
            <a:endParaRPr lang="ru-RU" dirty="0"/>
          </a:p>
        </p:txBody>
      </p:sp>
      <p:pic>
        <p:nvPicPr>
          <p:cNvPr id="5122" name="Picture 2" descr="D:\Downloads\underwater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6"/>
            <a:ext cx="3048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Downloads\konnekto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221088"/>
            <a:ext cx="4215532" cy="109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20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18668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Скляне</a:t>
            </a:r>
            <a:r>
              <a:rPr lang="ru-RU" dirty="0"/>
              <a:t> оптоволокно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виробляється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діоксиду</a:t>
            </a:r>
            <a:r>
              <a:rPr lang="ru-RU" dirty="0"/>
              <a:t> </a:t>
            </a:r>
            <a:r>
              <a:rPr lang="ru-RU" dirty="0" err="1"/>
              <a:t>кремнію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smtClean="0"/>
              <a:t>деякі</a:t>
            </a:r>
            <a:r>
              <a:rPr lang="ru-RU" dirty="0" smtClean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як </a:t>
            </a:r>
            <a:r>
              <a:rPr lang="ru-RU" dirty="0" err="1"/>
              <a:t>флуорид</a:t>
            </a:r>
            <a:r>
              <a:rPr lang="ru-RU" dirty="0"/>
              <a:t> </a:t>
            </a:r>
            <a:r>
              <a:rPr lang="ru-RU" dirty="0" err="1"/>
              <a:t>цирконію</a:t>
            </a:r>
            <a:r>
              <a:rPr lang="ru-RU" dirty="0"/>
              <a:t>, </a:t>
            </a:r>
            <a:r>
              <a:rPr lang="ru-RU" dirty="0" err="1"/>
              <a:t>алюмінію</a:t>
            </a:r>
            <a:r>
              <a:rPr lang="ru-RU" dirty="0"/>
              <a:t> та </a:t>
            </a:r>
            <a:r>
              <a:rPr lang="ru-RU" dirty="0" err="1"/>
              <a:t>халькогеніди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кристалічні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на </a:t>
            </a:r>
            <a:r>
              <a:rPr lang="ru-RU" dirty="0" err="1"/>
              <a:t>зразок</a:t>
            </a:r>
            <a:r>
              <a:rPr lang="ru-RU" dirty="0"/>
              <a:t> </a:t>
            </a:r>
            <a:r>
              <a:rPr lang="ru-RU" dirty="0" err="1"/>
              <a:t>сапфірів</a:t>
            </a:r>
            <a:r>
              <a:rPr lang="ru-RU" dirty="0"/>
              <a:t>,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довгохвильових</a:t>
            </a:r>
            <a:r>
              <a:rPr lang="ru-RU" dirty="0"/>
              <a:t> </a:t>
            </a:r>
            <a:r>
              <a:rPr lang="ru-RU" dirty="0" err="1"/>
              <a:t>інфрачервоних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застосувань</a:t>
            </a:r>
            <a:r>
              <a:rPr lang="ru-RU" dirty="0"/>
              <a:t>. </a:t>
            </a:r>
            <a:r>
              <a:rPr lang="ru-RU" dirty="0" err="1"/>
              <a:t>Діоксид</a:t>
            </a:r>
            <a:r>
              <a:rPr lang="ru-RU" dirty="0"/>
              <a:t> </a:t>
            </a:r>
            <a:r>
              <a:rPr lang="ru-RU" dirty="0" err="1"/>
              <a:t>кремнієве</a:t>
            </a:r>
            <a:r>
              <a:rPr lang="ru-RU" dirty="0"/>
              <a:t> та </a:t>
            </a:r>
            <a:r>
              <a:rPr lang="ru-RU" dirty="0" err="1"/>
              <a:t>флуоридне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 за </a:t>
            </a:r>
            <a:r>
              <a:rPr lang="ru-RU" dirty="0" err="1"/>
              <a:t>звичай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коєфіцієнт</a:t>
            </a:r>
            <a:r>
              <a:rPr lang="ru-RU" dirty="0"/>
              <a:t> </a:t>
            </a:r>
            <a:r>
              <a:rPr lang="ru-RU" dirty="0" err="1"/>
              <a:t>заломлення</a:t>
            </a:r>
            <a:r>
              <a:rPr lang="ru-RU" dirty="0"/>
              <a:t> </a:t>
            </a:r>
            <a:r>
              <a:rPr lang="ru-RU" dirty="0" err="1"/>
              <a:t>десь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1.5, але де-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досягати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показника</a:t>
            </a:r>
            <a:r>
              <a:rPr lang="ru-RU" dirty="0"/>
              <a:t> аж до 3. </a:t>
            </a:r>
            <a:r>
              <a:rPr lang="ru-RU" dirty="0" err="1"/>
              <a:t>Типово</a:t>
            </a:r>
            <a:r>
              <a:rPr lang="ru-RU" dirty="0"/>
              <a:t>,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величин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серцевини</a:t>
            </a:r>
            <a:r>
              <a:rPr lang="ru-RU" dirty="0"/>
              <a:t> та </a:t>
            </a:r>
            <a:r>
              <a:rPr lang="ru-RU" dirty="0" err="1"/>
              <a:t>оболонки</a:t>
            </a:r>
            <a:r>
              <a:rPr lang="ru-RU" dirty="0"/>
              <a:t> волоска є </a:t>
            </a:r>
            <a:r>
              <a:rPr lang="ru-RU" dirty="0" err="1"/>
              <a:t>меншою</a:t>
            </a:r>
            <a:r>
              <a:rPr lang="ru-RU" dirty="0"/>
              <a:t> одного процента.</a:t>
            </a:r>
          </a:p>
        </p:txBody>
      </p:sp>
      <p:pic>
        <p:nvPicPr>
          <p:cNvPr id="3074" name="Picture 2" descr="D:\Downloads\Без имени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153" y="3717032"/>
            <a:ext cx="71913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4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33880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Оптоволокна широко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освітлення</a:t>
            </a:r>
            <a:r>
              <a:rPr lang="ru-RU" dirty="0"/>
              <a:t>. Вони </a:t>
            </a:r>
            <a:r>
              <a:rPr lang="ru-RU" dirty="0" err="1"/>
              <a:t>використовуються</a:t>
            </a:r>
            <a:r>
              <a:rPr lang="ru-RU" dirty="0"/>
              <a:t> як </a:t>
            </a:r>
            <a:r>
              <a:rPr lang="ru-RU" dirty="0" err="1"/>
              <a:t>світлопроводи</a:t>
            </a:r>
            <a:r>
              <a:rPr lang="ru-RU" dirty="0"/>
              <a:t> в </a:t>
            </a:r>
            <a:r>
              <a:rPr lang="ru-RU" dirty="0" err="1"/>
              <a:t>медичних</a:t>
            </a:r>
            <a:r>
              <a:rPr lang="ru-RU" dirty="0"/>
              <a:t> і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, де </a:t>
            </a:r>
            <a:r>
              <a:rPr lang="ru-RU" dirty="0" err="1"/>
              <a:t>яскраве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доставити</a:t>
            </a:r>
            <a:r>
              <a:rPr lang="ru-RU" dirty="0"/>
              <a:t> в </a:t>
            </a:r>
            <a:r>
              <a:rPr lang="ru-RU" dirty="0" err="1"/>
              <a:t>важкодоступну</a:t>
            </a:r>
            <a:r>
              <a:rPr lang="ru-RU" dirty="0"/>
              <a:t> зону. 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будівлях</a:t>
            </a:r>
            <a:r>
              <a:rPr lang="ru-RU" dirty="0"/>
              <a:t> оптоволокна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позначення</a:t>
            </a:r>
            <a:r>
              <a:rPr lang="ru-RU" dirty="0"/>
              <a:t> маршруту з </a:t>
            </a:r>
            <a:r>
              <a:rPr lang="ru-RU" dirty="0" err="1"/>
              <a:t>даху</a:t>
            </a:r>
            <a:r>
              <a:rPr lang="ru-RU" dirty="0"/>
              <a:t> в яку-</a:t>
            </a:r>
            <a:r>
              <a:rPr lang="ru-RU" dirty="0" err="1"/>
              <a:t>небудь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будівлі</a:t>
            </a:r>
            <a:r>
              <a:rPr lang="ru-RU" dirty="0"/>
              <a:t>. </a:t>
            </a:r>
            <a:r>
              <a:rPr lang="ru-RU" dirty="0" err="1"/>
              <a:t>Оптоволоконне</a:t>
            </a:r>
            <a:r>
              <a:rPr lang="ru-RU" dirty="0"/>
              <a:t> </a:t>
            </a:r>
            <a:r>
              <a:rPr lang="ru-RU" dirty="0" err="1"/>
              <a:t>освітлення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в </a:t>
            </a:r>
            <a:r>
              <a:rPr lang="ru-RU" dirty="0" err="1"/>
              <a:t>декоративних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комерційну</a:t>
            </a:r>
            <a:r>
              <a:rPr lang="ru-RU" dirty="0"/>
              <a:t> рекламу, </a:t>
            </a:r>
            <a:r>
              <a:rPr lang="ru-RU" dirty="0" err="1"/>
              <a:t>мистецтво</a:t>
            </a:r>
            <a:r>
              <a:rPr lang="ru-RU" dirty="0"/>
              <a:t> і </a:t>
            </a:r>
            <a:r>
              <a:rPr lang="ru-RU" dirty="0" err="1"/>
              <a:t>штучні</a:t>
            </a:r>
            <a:r>
              <a:rPr lang="ru-RU" dirty="0"/>
              <a:t> </a:t>
            </a:r>
            <a:r>
              <a:rPr lang="ru-RU" dirty="0" err="1"/>
              <a:t>ялинки</a:t>
            </a:r>
            <a:r>
              <a:rPr lang="ru-RU" dirty="0" smtClean="0"/>
              <a:t>.</a:t>
            </a:r>
          </a:p>
          <a:p>
            <a:r>
              <a:rPr lang="ru-RU" dirty="0"/>
              <a:t>Оптоволокно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експлуатуватися</a:t>
            </a:r>
            <a:r>
              <a:rPr lang="ru-RU" dirty="0"/>
              <a:t>, як </a:t>
            </a:r>
            <a:r>
              <a:rPr lang="ru-RU" dirty="0" err="1"/>
              <a:t>середовище</a:t>
            </a:r>
            <a:r>
              <a:rPr lang="ru-RU" dirty="0"/>
              <a:t> для </a:t>
            </a:r>
            <a:r>
              <a:rPr lang="ru-RU" dirty="0" err="1"/>
              <a:t>передачі</a:t>
            </a:r>
            <a:r>
              <a:rPr lang="ru-RU" dirty="0"/>
              <a:t> великих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закодованої</a:t>
            </a:r>
            <a:r>
              <a:rPr lang="ru-RU" dirty="0"/>
              <a:t> у </a:t>
            </a:r>
            <a:r>
              <a:rPr lang="ru-RU" dirty="0" err="1"/>
              <a:t>світлі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на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. </a:t>
            </a:r>
            <a:r>
              <a:rPr lang="ru-RU" dirty="0" err="1"/>
              <a:t>Магістральні</a:t>
            </a:r>
            <a:r>
              <a:rPr lang="ru-RU" dirty="0"/>
              <a:t> </a:t>
            </a:r>
            <a:r>
              <a:rPr lang="ru-RU" dirty="0" err="1"/>
              <a:t>оптоволоконні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і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будуються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оптоволоконних</a:t>
            </a:r>
            <a:r>
              <a:rPr lang="ru-RU" dirty="0"/>
              <a:t> систем </a:t>
            </a:r>
            <a:r>
              <a:rPr lang="ru-RU" dirty="0" err="1"/>
              <a:t>зв'язку</a:t>
            </a:r>
            <a:r>
              <a:rPr lang="ru-RU" dirty="0"/>
              <a:t>.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для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мереж </a:t>
            </a:r>
            <a:r>
              <a:rPr lang="ru-RU" dirty="0" err="1"/>
              <a:t>задіюються</a:t>
            </a:r>
            <a:r>
              <a:rPr lang="ru-RU" dirty="0"/>
              <a:t>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оптичних</a:t>
            </a:r>
            <a:r>
              <a:rPr lang="ru-RU" dirty="0"/>
              <a:t> </a:t>
            </a:r>
            <a:r>
              <a:rPr lang="ru-RU" dirty="0" err="1"/>
              <a:t>комп'ютерних</a:t>
            </a:r>
            <a:r>
              <a:rPr lang="ru-RU" dirty="0"/>
              <a:t> мереж,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сегментами </a:t>
            </a:r>
            <a:r>
              <a:rPr lang="ru-RU" dirty="0" err="1"/>
              <a:t>мідних</a:t>
            </a:r>
            <a:r>
              <a:rPr lang="ru-RU" dirty="0"/>
              <a:t> </a:t>
            </a:r>
            <a:r>
              <a:rPr lang="ru-RU" dirty="0" err="1"/>
              <a:t>комп'ютерних</a:t>
            </a:r>
            <a:r>
              <a:rPr lang="ru-RU" dirty="0"/>
              <a:t> мереж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поверхах</a:t>
            </a:r>
            <a:r>
              <a:rPr lang="ru-RU" dirty="0"/>
              <a:t>, </a:t>
            </a:r>
            <a:r>
              <a:rPr lang="ru-RU" dirty="0" err="1"/>
              <a:t>будинках</a:t>
            </a:r>
            <a:r>
              <a:rPr lang="ru-RU" dirty="0"/>
              <a:t>, районах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оптоволоконних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довжину</a:t>
            </a:r>
            <a:r>
              <a:rPr lang="ru-RU" dirty="0"/>
              <a:t> каналу </a:t>
            </a:r>
            <a:r>
              <a:rPr lang="ru-RU" dirty="0" err="1"/>
              <a:t>зв'язку</a:t>
            </a:r>
            <a:r>
              <a:rPr lang="ru-RU" dirty="0"/>
              <a:t> та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переданої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у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металічними</a:t>
            </a:r>
            <a:r>
              <a:rPr lang="ru-RU" dirty="0" smtClean="0"/>
              <a:t> </a:t>
            </a:r>
            <a:r>
              <a:rPr lang="ru-RU" dirty="0" err="1" smtClean="0"/>
              <a:t>провідниками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1" name="Picture 3" descr="D:\Downloads\optovolok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21088"/>
            <a:ext cx="41910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Downloads\at_i_so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3889104"/>
            <a:ext cx="3612261" cy="242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53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</TotalTime>
  <Words>239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ОПТИЧНЕ ВОЛОКНО</vt:lpstr>
      <vt:lpstr>Презентация PowerPoint</vt:lpstr>
      <vt:lpstr>            Типи оптоволокна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ОПТИЧНЕ ВОЛОКНО</dc:title>
  <dc:creator>Bodster</dc:creator>
  <cp:lastModifiedBy>Bodster</cp:lastModifiedBy>
  <cp:revision>3</cp:revision>
  <dcterms:created xsi:type="dcterms:W3CDTF">2014-04-27T14:06:17Z</dcterms:created>
  <dcterms:modified xsi:type="dcterms:W3CDTF">2014-04-27T14:27:24Z</dcterms:modified>
</cp:coreProperties>
</file>