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46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Застосування інтерференції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4152461" cy="3114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090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            Пір</a:t>
            </a:r>
            <a:r>
              <a:rPr lang="en-US" dirty="0" smtClean="0"/>
              <a:t>’</a:t>
            </a:r>
            <a:r>
              <a:rPr lang="ru-RU" dirty="0" smtClean="0"/>
              <a:t>я </a:t>
            </a:r>
            <a:r>
              <a:rPr lang="uk-UA" dirty="0" smtClean="0"/>
              <a:t>птахів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                   Метелик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95" y="2471738"/>
            <a:ext cx="2520434" cy="38179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36935"/>
            <a:ext cx="4038600" cy="269071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Інтерференція світла у природі та техніці</a:t>
            </a:r>
          </a:p>
        </p:txBody>
      </p:sp>
    </p:spTree>
    <p:extLst>
      <p:ext uri="{BB962C8B-B14F-4D97-AF65-F5344CB8AC3E}">
        <p14:creationId xmlns:p14="http://schemas.microsoft.com/office/powerpoint/2010/main" val="225122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Дякую за перегляд!</a:t>
            </a: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7" b="2629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Виконала</a:t>
            </a:r>
          </a:p>
          <a:p>
            <a:r>
              <a:rPr lang="uk-UA" dirty="0" smtClean="0"/>
              <a:t>Учениця 11-А класу</a:t>
            </a:r>
          </a:p>
          <a:p>
            <a:r>
              <a:rPr lang="uk-UA" dirty="0" smtClean="0"/>
              <a:t>НВК №6</a:t>
            </a:r>
          </a:p>
          <a:p>
            <a:r>
              <a:rPr lang="uk-UA" dirty="0"/>
              <a:t>м</a:t>
            </a:r>
            <a:r>
              <a:rPr lang="uk-UA" dirty="0" smtClean="0"/>
              <a:t>. Хмельницького</a:t>
            </a:r>
          </a:p>
          <a:p>
            <a:r>
              <a:rPr lang="uk-UA" dirty="0" smtClean="0"/>
              <a:t>Дорох </a:t>
            </a:r>
            <a:r>
              <a:rPr lang="uk-UA" dirty="0"/>
              <a:t>А</a:t>
            </a:r>
            <a:r>
              <a:rPr lang="uk-UA" dirty="0" smtClean="0"/>
              <a:t>настасія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988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3816424" cy="36667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Інтерференція світла – перерозподіл інтенсивності світла в результаті накладення (суперпозиції) декількох світлових хвиль.</a:t>
            </a: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0" y="1484784"/>
            <a:ext cx="3816424" cy="36667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uk-UA" dirty="0" smtClean="0"/>
              <a:t>     Це явище супроводжується в просторі максимумів і мінімумів інтенсивності. Її розподіл називається інтерференційною картиною.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45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087" y="69269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    Застосування інтерференції є дуже великим і   </a:t>
            </a:r>
          </a:p>
          <a:p>
            <a:r>
              <a:rPr lang="uk-UA" sz="2800" dirty="0"/>
              <a:t> </a:t>
            </a:r>
            <a:r>
              <a:rPr lang="uk-UA" sz="2800" dirty="0" smtClean="0"/>
              <a:t>                                     важливим.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7600" y="2348881"/>
            <a:ext cx="4850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/>
              <a:t>  Інтерференція має найширше застосування для вимірювання довжини хвилі випромінювання, </a:t>
            </a:r>
            <a:r>
              <a:rPr lang="uk-UA" sz="2200" dirty="0"/>
              <a:t>показників заломлення і дисперсійних властивостей </a:t>
            </a:r>
            <a:r>
              <a:rPr lang="uk-UA" sz="2200" dirty="0" smtClean="0"/>
              <a:t>речовини, для вимірювання кутів, лінійних розмірів деталей в довжині світлової хвилі. Використовується для дослідження тонкої структури спектральної лінії, контролю якості оптичних систем.</a:t>
            </a:r>
            <a:endParaRPr lang="uk-UA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50988"/>
            <a:ext cx="2520280" cy="356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5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56" y="435255"/>
            <a:ext cx="8101408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uk-UA" sz="2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використанні інтерференції світла заснована дія інтерферометрів  та інтерференційної спектроскопії. Метод голографії також заснований на інтерференції </a:t>
            </a:r>
          </a:p>
          <a:p>
            <a:r>
              <a:rPr lang="uk-UA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світла.</a:t>
            </a:r>
            <a:endParaRPr lang="uk-UA" sz="24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47290"/>
            <a:ext cx="3312368" cy="2974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2564904"/>
            <a:ext cx="3240360" cy="35394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Також  інтерференцію широко використовують у радіотехніці і акустиці для створення складних антен.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76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516" y="72478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00" dirty="0" smtClean="0">
                <a:solidFill>
                  <a:srgbClr val="1D1462"/>
                </a:solidFill>
              </a:rPr>
              <a:t>     Інтерференцію поляризованих променів широко використовують у кристалооптиці для визначення структури та орієнтації осей кристала, в мінералогії – для визначення мінералів та їх порід, для виявлення та досліджень напружень і деформацій у твердих тілах, а також для створення </a:t>
            </a:r>
            <a:r>
              <a:rPr lang="uk-UA" sz="2300" dirty="0" err="1" smtClean="0">
                <a:solidFill>
                  <a:srgbClr val="1D1462"/>
                </a:solidFill>
              </a:rPr>
              <a:t>вузькосмугових</a:t>
            </a:r>
            <a:r>
              <a:rPr lang="uk-UA" sz="2300" dirty="0" smtClean="0">
                <a:solidFill>
                  <a:srgbClr val="1D1462"/>
                </a:solidFill>
              </a:rPr>
              <a:t> світлофільтрів</a:t>
            </a:r>
            <a:r>
              <a:rPr lang="uk-UA" sz="2300" i="1" dirty="0" smtClean="0"/>
              <a:t>.</a:t>
            </a:r>
            <a:endParaRPr lang="uk-UA" sz="23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4" y="2636911"/>
            <a:ext cx="3823903" cy="344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02" y="2636911"/>
            <a:ext cx="3383122" cy="344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50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692696"/>
            <a:ext cx="2952328" cy="5616624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 допомогою інтерференції можна оцінити якість обробки поверхні виробу з точністю до 1/10 довжини хвилі. Для цього потрібно створити тонкий клиноподібний прошарок повітря між поверхнею зразка і дуже гладкою еталонною пластиною. Тоді нерівності поверхні викличуть помітні викривлення інтерференційних смуг.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1781175"/>
            <a:ext cx="4000500" cy="32194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86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Інтерферометр – вимірювальний прилад, в якому використовуються інтерференція хвиль. </a:t>
            </a:r>
            <a:endParaRPr lang="uk-UA" sz="24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869111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96691" y="1772816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Принцип дії всіх інтерферометрів  однаковий, і відрізняються вони лише методами отримання когерентних хвиль і тим, яка величина безпосередньо використовується.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8211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4861"/>
            <a:ext cx="3028722" cy="3028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43607" y="3624064"/>
            <a:ext cx="3028723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Інтерференція двох хвиль від двох точкових джерел. Максимуми показано блакитним, провали — червоним/жовтим.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861"/>
            <a:ext cx="3028722" cy="3028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3624064"/>
            <a:ext cx="302872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Картина інтерференції двох кругових когерентних хвиль, у залежності від довжини хвилі та відстані між джерелами.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223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           Компакт-диск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        Мильна бульбашка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780929"/>
            <a:ext cx="4041775" cy="311544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Інтерференція світла у природі та техніці</a:t>
            </a:r>
            <a:endParaRPr lang="uk-UA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80927"/>
            <a:ext cx="4038600" cy="3168353"/>
          </a:xfrm>
        </p:spPr>
      </p:pic>
    </p:spTree>
    <p:extLst>
      <p:ext uri="{BB962C8B-B14F-4D97-AF65-F5344CB8AC3E}">
        <p14:creationId xmlns:p14="http://schemas.microsoft.com/office/powerpoint/2010/main" val="355732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110</TotalTime>
  <Words>316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Застосування інтерференції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Інтерферометр – вимірювальний прилад, в якому використовуються інтерференція хвиль. </vt:lpstr>
      <vt:lpstr>Презентация PowerPoint</vt:lpstr>
      <vt:lpstr>Інтерференція світла у природі та техніці</vt:lpstr>
      <vt:lpstr>Інтерференція світла у природі та техніці</vt:lpstr>
      <vt:lpstr>                Дякую за перегляд!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інтерференції</dc:title>
  <dc:creator>Reciedeviest</dc:creator>
  <cp:lastModifiedBy>Reciedeviest</cp:lastModifiedBy>
  <cp:revision>11</cp:revision>
  <dcterms:created xsi:type="dcterms:W3CDTF">2014-02-16T18:49:09Z</dcterms:created>
  <dcterms:modified xsi:type="dcterms:W3CDTF">2014-02-16T20:46:54Z</dcterms:modified>
</cp:coreProperties>
</file>