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CB5891-9EBD-4FE3-95A6-54ACFBCD4CC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429A7B-CDD7-4CDA-AC7E-40F6027AEC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708476"/>
            <a:ext cx="3888432" cy="170216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Радіолокація</a:t>
            </a:r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31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Autofit/>
          </a:bodyPr>
          <a:lstStyle/>
          <a:p>
            <a:r>
              <a:rPr lang="uk-UA" sz="3200" dirty="0"/>
              <a:t>Використання: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Гідрологія</a:t>
            </a:r>
            <a:endParaRPr lang="uk-U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8865" t="8250" r="8823" b="8039"/>
          <a:stretch/>
        </p:blipFill>
        <p:spPr bwMode="auto">
          <a:xfrm>
            <a:off x="1259632" y="2970456"/>
            <a:ext cx="2953115" cy="297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364088" y="5572468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Геофізика і географія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5802" y="1196752"/>
            <a:ext cx="3133725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1276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Autofit/>
          </a:bodyPr>
          <a:lstStyle/>
          <a:p>
            <a:r>
              <a:rPr lang="uk-UA" sz="3200" dirty="0"/>
              <a:t>Використання: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6777317" cy="3508977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tx1"/>
                </a:solidFill>
                <a:cs typeface="Arial" charset="0"/>
              </a:rPr>
              <a:t>У космічних дослідженнях радіолокатори застосовуються для управління польотом і стеження за супутниками, міжпланетними станціями, при стикуванні кораблів. Радіолокація планет дозволила уточнити їх параметри (наприклад відстань від Землі і швидкість обертання), стан атмосфери, здійснити картографування поверхні.</a:t>
            </a:r>
          </a:p>
          <a:p>
            <a:endParaRPr lang="uk-UA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31" y="3645024"/>
            <a:ext cx="79200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68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Autofit/>
          </a:bodyPr>
          <a:lstStyle/>
          <a:p>
            <a:r>
              <a:rPr lang="uk-UA" sz="3200" dirty="0"/>
              <a:t>Головне завдання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299" y="1772816"/>
            <a:ext cx="6777317" cy="18722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 smtClean="0"/>
              <a:t>- </a:t>
            </a:r>
            <a:r>
              <a:rPr lang="uk-UA" sz="2000" dirty="0"/>
              <a:t>спостерігати за повітряним простором, виявити і вести мету, в разі необхідності навести на неї </a:t>
            </a:r>
            <a:r>
              <a:rPr lang="uk-UA" sz="2000" dirty="0" smtClean="0"/>
              <a:t>авіацію</a:t>
            </a:r>
            <a:r>
              <a:rPr lang="uk-UA" sz="2000" dirty="0"/>
              <a:t>. </a:t>
            </a:r>
            <a:endParaRPr lang="ru-RU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212976"/>
            <a:ext cx="64805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Autofit/>
          </a:bodyPr>
          <a:lstStyle/>
          <a:p>
            <a:r>
              <a:rPr lang="uk-UA" altLang="ru-RU" sz="3200" dirty="0" smtClean="0"/>
              <a:t>Висновок: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484784"/>
            <a:ext cx="3672407" cy="4464496"/>
          </a:xfrm>
        </p:spPr>
        <p:txBody>
          <a:bodyPr>
            <a:normAutofit/>
          </a:bodyPr>
          <a:lstStyle/>
          <a:p>
            <a:r>
              <a:rPr lang="ru-RU" altLang="ru-RU" sz="2000" dirty="0" err="1"/>
              <a:t>Сьогодні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радіолокація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займає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важливе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місце</a:t>
            </a:r>
            <a:r>
              <a:rPr lang="ru-RU" altLang="ru-RU" sz="2000" dirty="0"/>
              <a:t> в </a:t>
            </a:r>
            <a:r>
              <a:rPr lang="ru-RU" altLang="ru-RU" sz="2000" dirty="0" err="1"/>
              <a:t>житті</a:t>
            </a:r>
            <a:r>
              <a:rPr lang="ru-RU" altLang="ru-RU" sz="2000" dirty="0"/>
              <a:t> людей. </a:t>
            </a:r>
            <a:r>
              <a:rPr lang="ru-RU" altLang="ru-RU" sz="2000" dirty="0" err="1"/>
              <a:t>Адже</a:t>
            </a:r>
            <a:r>
              <a:rPr lang="ru-RU" altLang="ru-RU" sz="2000" dirty="0"/>
              <a:t> за </a:t>
            </a:r>
            <a:r>
              <a:rPr lang="ru-RU" altLang="ru-RU" sz="2000" dirty="0" err="1"/>
              <a:t>допомогою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радіолокації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стає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можливим</a:t>
            </a:r>
            <a:r>
              <a:rPr lang="ru-RU" altLang="ru-RU" sz="2000" dirty="0"/>
              <a:t> те, про </a:t>
            </a:r>
            <a:r>
              <a:rPr lang="ru-RU" altLang="ru-RU" sz="2000" dirty="0" err="1"/>
              <a:t>що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років</a:t>
            </a:r>
            <a:r>
              <a:rPr lang="ru-RU" altLang="ru-RU" sz="2000" dirty="0"/>
              <a:t> 100 тому </a:t>
            </a:r>
            <a:r>
              <a:rPr lang="ru-RU" altLang="ru-RU" sz="2000" dirty="0" err="1"/>
              <a:t>навіть</a:t>
            </a:r>
            <a:r>
              <a:rPr lang="ru-RU" altLang="ru-RU" sz="2000" dirty="0"/>
              <a:t> не </a:t>
            </a:r>
            <a:r>
              <a:rPr lang="ru-RU" altLang="ru-RU" sz="2000" dirty="0" err="1"/>
              <a:t>мріяли</a:t>
            </a:r>
            <a:r>
              <a:rPr lang="ru-RU" altLang="ru-RU" sz="2000" dirty="0"/>
              <a:t> - </a:t>
            </a:r>
            <a:r>
              <a:rPr lang="ru-RU" altLang="ru-RU" sz="2000" dirty="0" err="1"/>
              <a:t>робити</a:t>
            </a:r>
            <a:r>
              <a:rPr lang="ru-RU" altLang="ru-RU" sz="2000" dirty="0"/>
              <a:t> прогноз погоди, </a:t>
            </a:r>
            <a:r>
              <a:rPr lang="ru-RU" altLang="ru-RU" sz="2000" dirty="0" err="1"/>
              <a:t>здійснювати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спостереження</a:t>
            </a:r>
            <a:r>
              <a:rPr lang="ru-RU" altLang="ru-RU" sz="2000" dirty="0"/>
              <a:t> за </a:t>
            </a:r>
            <a:r>
              <a:rPr lang="ru-RU" altLang="ru-RU" sz="2000" dirty="0" err="1"/>
              <a:t>місцевістю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визначати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відстань</a:t>
            </a:r>
            <a:r>
              <a:rPr lang="ru-RU" altLang="ru-RU" sz="2000" dirty="0"/>
              <a:t> до </a:t>
            </a:r>
            <a:r>
              <a:rPr lang="ru-RU" altLang="ru-RU" sz="2000" dirty="0" err="1"/>
              <a:t>об'єкта</a:t>
            </a:r>
            <a:r>
              <a:rPr lang="ru-RU" altLang="ru-RU" sz="2000" dirty="0"/>
              <a:t> та </a:t>
            </a:r>
            <a:r>
              <a:rPr lang="ru-RU" altLang="ru-RU" sz="2000" dirty="0" err="1"/>
              <a:t>його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властивості</a:t>
            </a:r>
            <a:r>
              <a:rPr lang="ru-RU" alt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4098" name="Picture 2" descr="C:\Users\Us\Desktop\радіолокація\ws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7108" r="6711" b="7532"/>
          <a:stretch/>
        </p:blipFill>
        <p:spPr bwMode="auto">
          <a:xfrm>
            <a:off x="4932040" y="2276872"/>
            <a:ext cx="352325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61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140968"/>
            <a:ext cx="6120680" cy="648072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Дякую за увагу!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4927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ru-RU" altLang="ru-RU" dirty="0" err="1">
                <a:solidFill>
                  <a:schemeClr val="accent1">
                    <a:lumMod val="75000"/>
                  </a:schemeClr>
                </a:solidFill>
              </a:rPr>
              <a:t>Радіолокація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altLang="ru-RU" sz="2000" dirty="0" smtClean="0"/>
              <a:t>- </a:t>
            </a:r>
            <a:r>
              <a:rPr lang="ru-RU" altLang="ru-RU" sz="2000" i="1" dirty="0"/>
              <a:t>область науки </a:t>
            </a:r>
            <a:r>
              <a:rPr lang="ru-RU" altLang="ru-RU" sz="2000" i="1" dirty="0" err="1"/>
              <a:t>техніки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обєднуюча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методи</a:t>
            </a:r>
            <a:r>
              <a:rPr lang="ru-RU" altLang="ru-RU" sz="2000" i="1" dirty="0"/>
              <a:t> і </a:t>
            </a:r>
            <a:r>
              <a:rPr lang="ru-RU" altLang="ru-RU" sz="2000" i="1" dirty="0" err="1"/>
              <a:t>засоби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виявлення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вимірювання</a:t>
            </a:r>
            <a:r>
              <a:rPr lang="ru-RU" altLang="ru-RU" sz="2000" i="1" dirty="0"/>
              <a:t> координат, а </a:t>
            </a:r>
            <a:r>
              <a:rPr lang="ru-RU" altLang="ru-RU" sz="2000" i="1" dirty="0" err="1"/>
              <a:t>також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визначення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властивостей</a:t>
            </a:r>
            <a:r>
              <a:rPr lang="ru-RU" altLang="ru-RU" sz="2000" i="1" dirty="0"/>
              <a:t> і характеристик </a:t>
            </a:r>
            <a:r>
              <a:rPr lang="ru-RU" altLang="ru-RU" sz="2000" i="1" dirty="0" err="1"/>
              <a:t>різних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об'єктів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відстані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заснованих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використанні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радіохвиль</a:t>
            </a:r>
            <a:r>
              <a:rPr lang="ru-RU" altLang="ru-RU" sz="2000" i="1" dirty="0"/>
              <a:t>.</a:t>
            </a:r>
          </a:p>
          <a:p>
            <a:endParaRPr lang="ru-RU" sz="2000" dirty="0"/>
          </a:p>
        </p:txBody>
      </p:sp>
      <p:pic>
        <p:nvPicPr>
          <p:cNvPr id="1026" name="Picture 2" descr="C:\Users\Us\Desktop\радіолокація\years-of-radio-3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4286"/>
          <a:stretch/>
        </p:blipFill>
        <p:spPr bwMode="auto">
          <a:xfrm>
            <a:off x="2105890" y="3429000"/>
            <a:ext cx="4986389" cy="2999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13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395968" cy="817160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Історія розвитку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5472724" cy="4680520"/>
          </a:xfrm>
        </p:spPr>
        <p:txBody>
          <a:bodyPr>
            <a:normAutofit/>
          </a:bodyPr>
          <a:lstStyle/>
          <a:p>
            <a:r>
              <a:rPr lang="uk-UA" sz="2000" dirty="0"/>
              <a:t>А. С. Попов у 1897 році під час дослідів по радіозв'язку між кораблями виявив явище віддзеркалення радіохвиль від борту </a:t>
            </a:r>
            <a:r>
              <a:rPr lang="uk-UA" sz="2000" dirty="0" smtClean="0"/>
              <a:t>корабля.</a:t>
            </a:r>
          </a:p>
          <a:p>
            <a:r>
              <a:rPr lang="uk-UA" sz="2000" dirty="0"/>
              <a:t>У вересні 1922р . у США, Х.</a:t>
            </a:r>
            <a:r>
              <a:rPr lang="uk-UA" sz="2000" dirty="0" err="1"/>
              <a:t>Тейлор</a:t>
            </a:r>
            <a:r>
              <a:rPr lang="uk-UA" sz="2000" dirty="0"/>
              <a:t> і Л. </a:t>
            </a:r>
            <a:r>
              <a:rPr lang="uk-UA" sz="2000" dirty="0" err="1"/>
              <a:t>Янг</a:t>
            </a:r>
            <a:r>
              <a:rPr lang="uk-UA" sz="2000" dirty="0"/>
              <a:t> проводили досліди по радіозв'язку на декаметрових хвилях (3-30 </a:t>
            </a:r>
            <a:r>
              <a:rPr lang="uk-UA" sz="2000" dirty="0" err="1"/>
              <a:t>МГц</a:t>
            </a:r>
            <a:r>
              <a:rPr lang="uk-UA" sz="2000" dirty="0"/>
              <a:t>) через річку </a:t>
            </a:r>
            <a:r>
              <a:rPr lang="uk-UA" sz="2000" dirty="0" err="1"/>
              <a:t>Потомак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1930р. </a:t>
            </a:r>
            <a:r>
              <a:rPr lang="uk-UA" sz="2000" dirty="0" err="1"/>
              <a:t>Янг</a:t>
            </a:r>
            <a:r>
              <a:rPr lang="uk-UA" sz="2000" dirty="0"/>
              <a:t> і його колега </a:t>
            </a:r>
            <a:r>
              <a:rPr lang="uk-UA" sz="2000" dirty="0" err="1"/>
              <a:t>Хайленд</a:t>
            </a:r>
            <a:r>
              <a:rPr lang="uk-UA" sz="2000" dirty="0"/>
              <a:t> знайшли відображення радіохвиль від літака. Незабаром після цих спостережень вони розробили метод використання </a:t>
            </a:r>
            <a:r>
              <a:rPr lang="uk-UA" sz="2000" dirty="0" err="1"/>
              <a:t>радіоеха</a:t>
            </a:r>
            <a:r>
              <a:rPr lang="uk-UA" sz="2000" dirty="0"/>
              <a:t> для виявлення літака. </a:t>
            </a:r>
          </a:p>
          <a:p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204863"/>
            <a:ext cx="2680836" cy="284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093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974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err="1">
                <a:solidFill>
                  <a:schemeClr val="accent1">
                    <a:lumMod val="75000"/>
                  </a:schemeClr>
                </a:solidFill>
              </a:rPr>
              <a:t>Виділяють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 два </a:t>
            </a:r>
            <a:r>
              <a:rPr lang="ru-RU" altLang="ru-RU" dirty="0" err="1">
                <a:solidFill>
                  <a:schemeClr val="accent1">
                    <a:lumMod val="75000"/>
                  </a:schemeClr>
                </a:solidFill>
              </a:rPr>
              <a:t>види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dirty="0" err="1">
                <a:solidFill>
                  <a:schemeClr val="accent1">
                    <a:lumMod val="75000"/>
                  </a:schemeClr>
                </a:solidFill>
              </a:rPr>
              <a:t>радіолокації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/>
              <a:t>Пасивна</a:t>
            </a:r>
            <a:r>
              <a:rPr lang="ru-RU" altLang="ru-RU" dirty="0"/>
              <a:t> </a:t>
            </a:r>
            <a:r>
              <a:rPr lang="ru-RU" altLang="ru-RU" dirty="0" err="1"/>
              <a:t>радіолокація</a:t>
            </a:r>
            <a:r>
              <a:rPr lang="ru-RU" altLang="ru-RU" dirty="0"/>
              <a:t> </a:t>
            </a:r>
          </a:p>
          <a:p>
            <a:r>
              <a:rPr lang="ru-RU" altLang="ru-RU" dirty="0" smtClean="0"/>
              <a:t>Активна </a:t>
            </a:r>
            <a:r>
              <a:rPr lang="ru-RU" altLang="ru-RU" dirty="0" err="1" smtClean="0"/>
              <a:t>радіолокація</a:t>
            </a:r>
            <a:endParaRPr lang="ru-RU" altLang="ru-RU" dirty="0" smtClean="0"/>
          </a:p>
          <a:p>
            <a:pPr marL="1108710" lvl="1" indent="-742950">
              <a:buFont typeface="+mj-lt"/>
              <a:buAutoNum type="arabicPeriod"/>
            </a:pPr>
            <a:r>
              <a:rPr lang="ru-RU" altLang="ru-RU" sz="2000" i="1" dirty="0"/>
              <a:t>з </a:t>
            </a:r>
            <a:r>
              <a:rPr lang="ru-RU" altLang="ru-RU" sz="2000" i="1" dirty="0" smtClean="0"/>
              <a:t>активною </a:t>
            </a:r>
            <a:r>
              <a:rPr lang="ru-RU" altLang="ru-RU" sz="2000" i="1" dirty="0" err="1"/>
              <a:t>відповіддю</a:t>
            </a:r>
            <a:r>
              <a:rPr lang="ru-RU" altLang="ru-RU" sz="2000" i="1" dirty="0"/>
              <a:t>  </a:t>
            </a:r>
            <a:endParaRPr lang="ru-RU" altLang="ru-RU" sz="2000" i="1" dirty="0" smtClean="0"/>
          </a:p>
          <a:p>
            <a:pPr marL="1108710" lvl="1" indent="-742950">
              <a:buFont typeface="+mj-lt"/>
              <a:buAutoNum type="arabicPeriod"/>
            </a:pPr>
            <a:r>
              <a:rPr lang="ru-RU" altLang="ru-RU" sz="2000" i="1" dirty="0" smtClean="0"/>
              <a:t>з </a:t>
            </a:r>
            <a:r>
              <a:rPr lang="ru-RU" altLang="ru-RU" sz="2000" i="1" dirty="0" err="1" smtClean="0"/>
              <a:t>пасивною</a:t>
            </a:r>
            <a:r>
              <a:rPr lang="ru-RU" altLang="ru-RU" sz="2000" i="1" dirty="0" smtClean="0"/>
              <a:t> </a:t>
            </a:r>
            <a:r>
              <a:rPr lang="ru-RU" altLang="ru-RU" sz="2000" i="1" dirty="0" err="1"/>
              <a:t>відповіддю</a:t>
            </a:r>
            <a:endParaRPr lang="ru-RU" altLang="ru-RU" sz="2000" i="1" dirty="0"/>
          </a:p>
          <a:p>
            <a:pPr marL="822960" lvl="1" indent="-457200">
              <a:buFont typeface="+mj-lt"/>
              <a:buAutoNum type="arabicPeriod"/>
            </a:pPr>
            <a:endParaRPr lang="ru-RU" alt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2050" name="Picture 2" descr="C:\Users\Us\Desktop\радіолокація\Radaro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26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296" y="548680"/>
            <a:ext cx="792088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До складу радіолокаційної станції (РЛС) входять: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Us\Desktop\радіолокація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5" t="2199" b="2183"/>
          <a:stretch/>
        </p:blipFill>
        <p:spPr bwMode="auto">
          <a:xfrm>
            <a:off x="2486924" y="1809119"/>
            <a:ext cx="4067271" cy="45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682624" y="5562866"/>
            <a:ext cx="2393704" cy="45842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1957" y="1988840"/>
            <a:ext cx="1800200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Антена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93778" y="3789040"/>
            <a:ext cx="685698" cy="129614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82124" y="2968749"/>
            <a:ext cx="1741804" cy="132434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7467" y="4834707"/>
            <a:ext cx="1800200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Блок живлення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580113" y="2154175"/>
            <a:ext cx="1296143" cy="293100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73154" y="1988840"/>
            <a:ext cx="1900415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Радіоприймач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580114" y="5338763"/>
            <a:ext cx="1512166" cy="6825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695207" y="4834707"/>
            <a:ext cx="1800200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Пристрій аналізу інформації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0484" y="3356992"/>
            <a:ext cx="2151262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Радіопередавач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427984" y="3789040"/>
            <a:ext cx="2448272" cy="129614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34152" y="3519301"/>
            <a:ext cx="2101538" cy="1008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Комукатор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52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Використання: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54865"/>
            <a:ext cx="4464496" cy="4896544"/>
          </a:xfrm>
        </p:spPr>
        <p:txBody>
          <a:bodyPr>
            <a:normAutofit/>
          </a:bodyPr>
          <a:lstStyle/>
          <a:p>
            <a:r>
              <a:rPr lang="uk-UA" sz="2000" dirty="0"/>
              <a:t>В системах протиповітряної оборони</a:t>
            </a:r>
          </a:p>
          <a:p>
            <a:pPr marL="68580" indent="0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916831"/>
            <a:ext cx="2725738" cy="404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3501008"/>
            <a:ext cx="3846306" cy="223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89049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5307" t="5728" r="9339" b="11201"/>
          <a:stretch/>
        </p:blipFill>
        <p:spPr bwMode="auto">
          <a:xfrm>
            <a:off x="4788024" y="1268760"/>
            <a:ext cx="3780430" cy="293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432048"/>
          </a:xfrm>
        </p:spPr>
        <p:txBody>
          <a:bodyPr>
            <a:noAutofit/>
          </a:bodyPr>
          <a:lstStyle/>
          <a:p>
            <a:r>
              <a:rPr lang="uk-UA" sz="3200" dirty="0"/>
              <a:t>Використання: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В цивільній </a:t>
            </a:r>
            <a:r>
              <a:rPr lang="uk-UA" sz="2000" dirty="0" smtClean="0"/>
              <a:t>авіації</a:t>
            </a:r>
            <a:endParaRPr lang="uk-U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2937484"/>
            <a:ext cx="4320480" cy="333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4347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uk-UA" sz="3200" dirty="0"/>
              <a:t>Використання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024452" cy="3508977"/>
          </a:xfrm>
        </p:spPr>
        <p:txBody>
          <a:bodyPr>
            <a:normAutofit/>
          </a:bodyPr>
          <a:lstStyle/>
          <a:p>
            <a:r>
              <a:rPr lang="uk-UA" sz="2000" dirty="0"/>
              <a:t>Сільське і лісове </a:t>
            </a:r>
            <a:r>
              <a:rPr lang="uk-UA" sz="2000" dirty="0" smtClean="0"/>
              <a:t>господарство</a:t>
            </a:r>
            <a:endParaRPr lang="uk-U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484784"/>
            <a:ext cx="362920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09777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uk-UA" sz="3200" dirty="0"/>
              <a:t>Використання: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Океанографія</a:t>
            </a:r>
            <a:endParaRPr lang="uk-U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204864"/>
            <a:ext cx="4669259" cy="373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0947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</TotalTime>
  <Words>284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Радіолокація </vt:lpstr>
      <vt:lpstr>Радіолокація</vt:lpstr>
      <vt:lpstr>Історія розвитку</vt:lpstr>
      <vt:lpstr>Виділяють два види радіолокації:</vt:lpstr>
      <vt:lpstr>До складу радіолокаційної станції (РЛС) входять:</vt:lpstr>
      <vt:lpstr>Використання:</vt:lpstr>
      <vt:lpstr>Використання:</vt:lpstr>
      <vt:lpstr>Використання:</vt:lpstr>
      <vt:lpstr>Використання:</vt:lpstr>
      <vt:lpstr>Використання:</vt:lpstr>
      <vt:lpstr>Використання:</vt:lpstr>
      <vt:lpstr>Головне завдання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Радіолокація </dc:title>
  <dc:creator>Us</dc:creator>
  <cp:lastModifiedBy>Us</cp:lastModifiedBy>
  <cp:revision>11</cp:revision>
  <dcterms:created xsi:type="dcterms:W3CDTF">2015-02-10T16:57:24Z</dcterms:created>
  <dcterms:modified xsi:type="dcterms:W3CDTF">2015-02-10T18:50:47Z</dcterms:modified>
</cp:coreProperties>
</file>