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6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4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45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8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6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6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0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2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4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0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6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835E78-AADE-4B7B-B466-70EC9926B30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DBAA8E-C6C9-4896-902E-E587649531B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3461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Спектр -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6457" y="119675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</a:rPr>
              <a:t>сукупність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</a:rPr>
              <a:t>монохроматичних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</a:rPr>
              <a:t>випромінювань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577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88" y="34774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96" y="484403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26" y="279577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85742"/>
            <a:ext cx="2433707" cy="151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890" y="854019"/>
            <a:ext cx="516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Типи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спектрів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429" y="2039539"/>
            <a:ext cx="391966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випромінювання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4769" y="2039538"/>
            <a:ext cx="274626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поглинання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40" y="3212976"/>
            <a:ext cx="773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*</a:t>
            </a:r>
            <a:r>
              <a:rPr lang="ru-RU" b="1" dirty="0" err="1" smtClean="0">
                <a:solidFill>
                  <a:srgbClr val="00B0F0"/>
                </a:solidFill>
              </a:rPr>
              <a:t>Суцільний</a:t>
            </a:r>
            <a:r>
              <a:rPr lang="ru-RU" b="1" dirty="0" smtClean="0">
                <a:solidFill>
                  <a:srgbClr val="00B0F0"/>
                </a:solidFill>
              </a:rPr>
              <a:t> спектр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— спектр,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монохроматичні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заповнюють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без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розривів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інтервал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хвиль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в межах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випромінювання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16" y="4151316"/>
            <a:ext cx="753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*</a:t>
            </a:r>
            <a:r>
              <a:rPr lang="uk-UA" b="1" dirty="0" smtClean="0">
                <a:solidFill>
                  <a:srgbClr val="00B0F0"/>
                </a:solidFill>
              </a:rPr>
              <a:t>Смугастий спектр </a:t>
            </a: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— </a:t>
            </a:r>
            <a:r>
              <a:rPr lang="uk-UA" dirty="0" err="1" smtClean="0">
                <a:solidFill>
                  <a:schemeClr val="bg1">
                    <a:lumMod val="10000"/>
                  </a:schemeClr>
                </a:solidFill>
              </a:rPr>
              <a:t>спектр</a:t>
            </a:r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, монохроматичні складові якого утворюють групи (смуги), що складаються з безлічі тісно розташованих монохроматичних випромінювань.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41" y="5157192"/>
            <a:ext cx="7431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*</a:t>
            </a:r>
            <a:r>
              <a:rPr lang="ru-RU" b="1" dirty="0" err="1" smtClean="0">
                <a:solidFill>
                  <a:srgbClr val="00B0F0"/>
                </a:solidFill>
              </a:rPr>
              <a:t>Лінійчатий</a:t>
            </a:r>
            <a:r>
              <a:rPr lang="ru-RU" b="1" dirty="0" smtClean="0">
                <a:solidFill>
                  <a:srgbClr val="00B0F0"/>
                </a:solidFill>
              </a:rPr>
              <a:t> спектр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— спектр,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окремих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примикаючих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один до одного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монохроматичних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випромінювань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4" name="Picture 2" descr="Файл:Spectrum roygb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0" y="3212976"/>
            <a:ext cx="7673508" cy="9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йл:Nitrogen.Spectrum.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1" y="4220333"/>
            <a:ext cx="7710659" cy="7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айл:Emission spectrum-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7" y="5074646"/>
            <a:ext cx="7667693" cy="10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131840" y="1680828"/>
            <a:ext cx="360040" cy="2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54769" y="1680828"/>
            <a:ext cx="385383" cy="2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2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158" y="522920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Ідентифікація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хімічних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елементів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оптичними</a:t>
            </a:r>
            <a:r>
              <a:rPr lang="ru-RU" b="1" dirty="0" smtClean="0">
                <a:solidFill>
                  <a:srgbClr val="002060"/>
                </a:solidFill>
              </a:rPr>
              <a:t> спектрами </a:t>
            </a:r>
            <a:r>
              <a:rPr lang="ru-RU" b="1" dirty="0" err="1" smtClean="0">
                <a:solidFill>
                  <a:srgbClr val="002060"/>
                </a:solidFill>
              </a:rPr>
              <a:t>атомів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запропонована</a:t>
            </a:r>
            <a:r>
              <a:rPr lang="ru-RU" b="1" dirty="0" smtClean="0">
                <a:solidFill>
                  <a:srgbClr val="002060"/>
                </a:solidFill>
              </a:rPr>
              <a:t> у 1859 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Густавом </a:t>
            </a:r>
            <a:r>
              <a:rPr lang="ru-RU" b="1" dirty="0" err="1" smtClean="0">
                <a:solidFill>
                  <a:srgbClr val="002060"/>
                </a:solidFill>
              </a:rPr>
              <a:t>Кірхгофом</a:t>
            </a:r>
            <a:r>
              <a:rPr lang="ru-RU" b="1" dirty="0" smtClean="0">
                <a:solidFill>
                  <a:srgbClr val="002060"/>
                </a:solidFill>
              </a:rPr>
              <a:t> та Робертом Бунзеном. За </a:t>
            </a:r>
            <a:r>
              <a:rPr lang="ru-RU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b="1" dirty="0" smtClean="0">
                <a:solidFill>
                  <a:srgbClr val="002060"/>
                </a:solidFill>
              </a:rPr>
              <a:t> спектрального </a:t>
            </a:r>
            <a:r>
              <a:rPr lang="ru-RU" b="1" dirty="0" err="1" smtClean="0">
                <a:solidFill>
                  <a:srgbClr val="002060"/>
                </a:solidFill>
              </a:rPr>
              <a:t>аналізу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гелій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відкритий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Сонці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раніше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ніж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Землі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3959" y="393780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Історія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2730500" cy="35004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9538"/>
            <a:ext cx="3078163" cy="40973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5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</a:rPr>
              <a:t>Спектральний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аналіз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сукупність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методів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визначення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складу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об'єкта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заснований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вивченні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спектрів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взаємодії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матерії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випромінюванням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спектри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електромагнітного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випромінювання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радіації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акустичних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хвиль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розподілу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масою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енергією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елементарних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частинок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інше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5616" y="2780928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Грунтується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9602" y="3840033"/>
            <a:ext cx="49632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r>
              <a:rPr lang="ru-RU" sz="3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</a:t>
            </a:r>
            <a:r>
              <a:rPr lang="ru-RU" sz="3600" b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явищі</a:t>
            </a:r>
            <a:r>
              <a:rPr lang="ru-RU" sz="3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дисперсії</a:t>
            </a:r>
            <a:endParaRPr lang="ru-RU" sz="36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світла</a:t>
            </a:r>
            <a:endParaRPr lang="ru-RU" sz="3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8" y="4797152"/>
            <a:ext cx="2332511" cy="16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19088"/>
            <a:ext cx="2322959" cy="17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7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282" y="1844824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Атоми</a:t>
            </a:r>
            <a:r>
              <a:rPr lang="ru-RU" sz="2200" dirty="0" smtClean="0">
                <a:solidFill>
                  <a:srgbClr val="002060"/>
                </a:solidFill>
              </a:rPr>
              <a:t> кожного </a:t>
            </a:r>
            <a:r>
              <a:rPr lang="ru-RU" sz="2200" dirty="0" err="1" smtClean="0">
                <a:solidFill>
                  <a:srgbClr val="002060"/>
                </a:solidFill>
              </a:rPr>
              <a:t>хімічного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елемента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певні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резонансні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частоти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внаслідок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саме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цих</a:t>
            </a:r>
            <a:r>
              <a:rPr lang="ru-RU" sz="2200" dirty="0" smtClean="0">
                <a:solidFill>
                  <a:srgbClr val="002060"/>
                </a:solidFill>
              </a:rPr>
              <a:t> частотах вони </a:t>
            </a:r>
            <a:r>
              <a:rPr lang="ru-RU" sz="2200" dirty="0" err="1" smtClean="0">
                <a:solidFill>
                  <a:srgbClr val="002060"/>
                </a:solidFill>
              </a:rPr>
              <a:t>випромінюють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або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поглинають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світло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Це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призводить</a:t>
            </a:r>
            <a:r>
              <a:rPr lang="ru-RU" sz="2200" dirty="0" smtClean="0">
                <a:solidFill>
                  <a:srgbClr val="002060"/>
                </a:solidFill>
              </a:rPr>
              <a:t> до того,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спектроскопі</a:t>
            </a:r>
            <a:r>
              <a:rPr lang="ru-RU" sz="2200" dirty="0" smtClean="0">
                <a:solidFill>
                  <a:srgbClr val="002060"/>
                </a:solidFill>
              </a:rPr>
              <a:t> на спектрах </a:t>
            </a:r>
            <a:r>
              <a:rPr lang="ru-RU" sz="2200" dirty="0" err="1" smtClean="0">
                <a:solidFill>
                  <a:srgbClr val="002060"/>
                </a:solidFill>
              </a:rPr>
              <a:t>видимі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лінії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певних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місцях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</a:rPr>
              <a:t>характерних</a:t>
            </a:r>
            <a:r>
              <a:rPr lang="ru-RU" sz="2200" dirty="0" smtClean="0">
                <a:solidFill>
                  <a:srgbClr val="002060"/>
                </a:solidFill>
              </a:rPr>
              <a:t> для </a:t>
            </a:r>
            <a:r>
              <a:rPr lang="ru-RU" sz="2200" dirty="0" err="1" smtClean="0">
                <a:solidFill>
                  <a:srgbClr val="002060"/>
                </a:solidFill>
              </a:rPr>
              <a:t>кожної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речовини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Інтенсивність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ліній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кількості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речовини</a:t>
            </a:r>
            <a:r>
              <a:rPr lang="ru-RU" sz="2200" dirty="0" smtClean="0">
                <a:solidFill>
                  <a:srgbClr val="002060"/>
                </a:solidFill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стану.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692696"/>
            <a:ext cx="421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Принцип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дії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2227"/>
            <a:ext cx="3544486" cy="365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90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. 1. Схема спектрогра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18" y="2486702"/>
            <a:ext cx="9145017" cy="43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3543" y="1124744"/>
            <a:ext cx="8646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дії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спектрографа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301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54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спектрографів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5"/>
            <a:ext cx="3024336" cy="19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74714" cy="230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20143"/>
            <a:ext cx="2808312" cy="187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85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13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визначення склад руд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металургія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машинобудування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атомна індустрія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хімічний склад зір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2060"/>
                </a:solidFill>
              </a:rPr>
              <a:t>хімічний склад органічних молекул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6" y="15859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9" y="32623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9" y="4869160"/>
            <a:ext cx="192271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TC104033925[[fn=Краплинка]]</Template>
  <TotalTime>82</TotalTime>
  <Words>223</Words>
  <Application>Microsoft Office PowerPoint</Application>
  <PresentationFormat>Екран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Краплинка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Спектр. Спектральний аналіз</dc:title>
  <dc:creator>лариса</dc:creator>
  <cp:lastModifiedBy>Vlad Golubev</cp:lastModifiedBy>
  <cp:revision>10</cp:revision>
  <dcterms:created xsi:type="dcterms:W3CDTF">2013-03-20T16:03:49Z</dcterms:created>
  <dcterms:modified xsi:type="dcterms:W3CDTF">2014-04-03T07:40:18Z</dcterms:modified>
</cp:coreProperties>
</file>