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ABDB1-464E-42B0-A1AB-416CF2FF8322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57F43-CC30-4AC8-B00E-CDFC9F9C06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653136"/>
            <a:ext cx="8784976" cy="16003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82880" indent="0" algn="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ісяць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та його дослідження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48680"/>
            <a:ext cx="8141188" cy="559590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Аполлон-11 (старт — 16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липня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1969), Аполлон-12 (14 листопада 1969), Аполлон-14 (31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січня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1971), Аполлон-15 (26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липня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1971), Аполлон-16 (16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квітня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1972), Аполлон-17 (7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грудня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1972). В рамках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цієї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програми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вперше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історії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людина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ступила на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Цією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людиною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став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американський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космонавт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Ніл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Армстронг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сталось 21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липня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1969 року о 21:18 за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середньоєвропейським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часом. З ним 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місячній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кабіні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«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Eagle»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знаходився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Едвін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Олдрін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, у той час, як Майкл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Коллінз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залишався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навколомісячній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орбіті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в командному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відсіку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«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Columbus».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Армстронг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Олдрін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провели на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Місяці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21 годину.</a:t>
            </a:r>
          </a:p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плануванні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висадки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американських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космонавтів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(1969)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використані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результати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видатної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наукової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праці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«Про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завоювання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міжпланетних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просторів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» (1929) Ю. В. Кондратюка (07.1897 — 10.1941(42)) —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українського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вченого-винахідника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, одного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піонерів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ракетної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техніки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теорії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космічних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польотів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Радянську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програму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вивчення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очолював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С. П.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Корольов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(01.1907 −12.1966) —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видатний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радянський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вчений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українського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походження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галузі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ракетобудування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та космонавтики. СРСР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досліджував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двома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радіокерованими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самохідними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апаратами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, «Луноход-1» 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листопаді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1970 року і «Луноход-2» 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січні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1973 року.</a:t>
            </a:r>
          </a:p>
        </p:txBody>
      </p:sp>
    </p:spTree>
    <p:extLst>
      <p:ext uri="{BB962C8B-B14F-4D97-AF65-F5344CB8AC3E}">
        <p14:creationId xmlns:p14="http://schemas.microsoft.com/office/powerpoint/2010/main" val="6414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89845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Дослідження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початку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XXI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століття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8285204" cy="496855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закінченні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радянської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«Луна»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американської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«Аполлон»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допомогою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апаратів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практично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припинились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На початку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XXI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століття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Китай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опублікував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свою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освоєння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включає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крім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доставки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місяцеходу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(друга половина 2013 року)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відправки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ґрунту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Землю (2017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рік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зокрема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будівництво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населених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баз (2030).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Вважається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змусило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інші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держави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знову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розгорнути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Європейське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Агентство 28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вересня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2003 року запустило перший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зонд «Смарт-1», а США 2004 року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оголосили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плани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створення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пілотованих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кораблів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здатних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доставити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людей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щоб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закласти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до 2020 року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перші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бази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Про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подібні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плани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оголосила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Росія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Спостерігається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тенденція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скорочення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заявлених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термінів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початку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реалізації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проектів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до 2012–2015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Сьогодні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дослідникам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доступно 382 кг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ґрунту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зібраного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здійснення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проекту «Аполлон» (1969–1972 роки)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приблизно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300 г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ґрунту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доставленого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радянськими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автоматичними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станціями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Луна-16, Луна-20 і Луна-24.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ґрунт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являє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собою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приблизно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2200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різних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зразків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дев'яти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Близько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45 кг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зразків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NASA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безкоштовно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передало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кільком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науково-дослідним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організаціям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у США та в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країнах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Зразки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для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може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отримати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будь-яка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наукова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установа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складе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обґрунтовану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заявку.</a:t>
            </a:r>
          </a:p>
        </p:txBody>
      </p:sp>
    </p:spTree>
    <p:extLst>
      <p:ext uri="{BB962C8B-B14F-4D97-AF65-F5344CB8AC3E}">
        <p14:creationId xmlns:p14="http://schemas.microsoft.com/office/powerpoint/2010/main" val="25226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970461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Джерела інформації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8280920" cy="482453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://uk.wikipedia.org/wiki/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Дослідження_Місяця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://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ua-referat.com/</a:t>
            </a:r>
            <a:endParaRPr lang="uk-UA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3.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://uk.wikipedia.org/wiki/%CC%B3%F1%FF%F6%FC_(%F1%F3%EF%F3%F2%ED%E8%EA)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solidFill>
                  <a:schemeClr val="bg2">
                    <a:lumMod val="25000"/>
                  </a:schemeClr>
                </a:solidFill>
              </a:rPr>
              <a:t>План</a:t>
            </a:r>
            <a:endParaRPr lang="ru-RU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7776864" cy="448283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1.Поняття місяць.</a:t>
            </a: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2.Загальні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характеристики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Місяця</a:t>
            </a: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3.Умови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на поверхні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Місяця</a:t>
            </a: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4.Фази Місяця</a:t>
            </a: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5.Походження Місяця</a:t>
            </a: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6.Історія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дослідження </a:t>
            </a:r>
            <a:endParaRPr lang="uk-UA" sz="3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7.Дослідження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1960-х — 70-х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років</a:t>
            </a:r>
          </a:p>
          <a:p>
            <a:pPr marL="4572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8.Дослідження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початку 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XXI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</a:rPr>
              <a:t>століття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6633"/>
            <a:ext cx="7776864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Що таке місяць?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960440" cy="509184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Мі́сяць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єдиний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природний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супутник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планети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Земля.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другий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яскравістю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об'єкт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на земному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небосхилі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після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Сонця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п'ятий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за величиною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природний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супутник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планет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Сонячної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Також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є першим і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єдиним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позаземним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об'єктом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природного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походження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на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якому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побувала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людина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Середня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відстань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центрами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Землі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— 384 467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км.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94212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125849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Загальні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характеристики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Місяця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700808"/>
            <a:ext cx="3657045" cy="487942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Радіус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— 1738 км.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Маса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становить 1/81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маси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Температура 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+120-130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місячний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день) до — 170 °C 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місячна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ніч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). Сила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тяжіння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поверхні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вшестеро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менша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ніж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Землі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Поверхня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гориста,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вкрита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численними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кратерами,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переважно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метеоритного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розмір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мікроскопічних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ямок до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велетенських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басейнів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діаметром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сотні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км.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20480" cy="502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4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88832" cy="89845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Умови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поверхні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Місяця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820708" cy="511256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Атмосфера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вкрай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розріджена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Коли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поверхня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освітлена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Сонцем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вміст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газів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над нею не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перевищує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2,0×105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частинок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/см ³ (для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Землі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показник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становить 2,7×1019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частинок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/см ³), 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після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сходу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збільшується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два порядки за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рахунок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дегазації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ґрунту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Розрідженість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атмосфери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призводить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високого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перепаду температур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-160 ° C до +120 °C),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залежно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освітленості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; при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цьому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температура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порід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залягають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глибині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1 м,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постійна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та дорівнює-35 ° C.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Зважаючи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практичну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відсутність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атмосфери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небо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завжди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чорне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навіть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коли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перебуває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над горизонтом, і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ньому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видно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зорі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9687"/>
            <a:ext cx="4089251" cy="51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79208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Фази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Місяця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124744"/>
            <a:ext cx="4396772" cy="52565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не 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самосвітним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тілом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як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всі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планети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Спостерігати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можна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лише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тому,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відбиває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світло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завжди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освітлюється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Сонцем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лише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 одного боку, але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земний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спостерігач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різний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бачить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освітлену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половину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різними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кутами.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змінює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свою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видиму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форму,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зміни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називають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фазами.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Фази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залежать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відносного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розташування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Землі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Сонця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Молодик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— фаза, коли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перебуває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Землею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Сонцем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цей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час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невидимий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для земного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спостерігача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протилежна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точка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орбіти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якій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освітлена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Сонцем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півкуля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видима земному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спостерігачеві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повністю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Проміжні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фази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положення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молодиком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повнею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коли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земний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спостерігач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бачить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більшу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меншу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частину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освітленої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півкулі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їх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називають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чвертями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26024" cy="35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9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136904" cy="89845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Походження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Місяця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4176464" cy="5472608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Перші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теорії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утворення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передбачали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що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утворився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первинної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газо-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пилової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хмари разом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Землею (як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подвійна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планета).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Однак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головним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питанням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такої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теорії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пояснення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значного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збіднення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залізом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спорідненими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 ним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елементами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Інші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вчені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пропонували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теорії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за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якими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утворився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якихось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місцях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сонячної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системи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збіднених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залізом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захоплений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Землею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пізніше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Однак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захоплення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такого великого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тіла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як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далекої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орбіти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видається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вкрай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малоймовірним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Останнім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часом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набули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популярності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теорії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за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якими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утворився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внаслідок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зіткнення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Протоземлею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іншої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протопланети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приблизно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марсіанського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розміру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3" y="1700808"/>
            <a:ext cx="4654277" cy="397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81377" cy="898453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</a:rPr>
              <a:t>Історія дослідження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124744"/>
            <a:ext cx="4324764" cy="525658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використанням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апаратів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почалось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13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вересня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1959 року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зіткненням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автоматичної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станції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Луна-2 з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поверхнею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нашого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супутника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До того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єдиним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методом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спостереження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Винахід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Галілеєм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телескопа в 1609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році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великим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етапом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астрономії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зокрема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спостереженнях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за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Місяцем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 Сам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Галілей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використовував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свій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телескоп для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дослідження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гір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кратерів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місячній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 початком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гонки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між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СРСР і США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впродовж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холодної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війни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центрі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СРСР і США. З точки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зору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США,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висадка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людини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1969 року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була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кульмінацією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місячної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гонки. З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іншого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боку,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багато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значних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наукових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віх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Радянський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Союз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досяг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раніше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США.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Наприклад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перші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фотографії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зворотного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боку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отримані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радянським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апаратом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Луна-3 1959 року.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72867" cy="40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42493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Дослідження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1960-х — 70-х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років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996881" cy="518457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Вперше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відвідав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радянський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апарат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Луна-2 13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вересня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1959 року.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Цього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ж року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радянська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автоматична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міжпланетна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станція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Луна-3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сфотографувала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зворотний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бік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підготовки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пілотованого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польоту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NASA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виконалоло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космічні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«Рейнджер» 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фотографування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Сервейор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» (1966 — 1968) 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м'яка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посадка і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зйомки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місцевості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Лунар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орбітер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» (1966 — 1967) —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детальне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зображення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поверхні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Місяця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пілотованого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польоту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Місяць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«Аполлон».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Здійснена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впродовж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1969–1972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488160" cy="502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1181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Місяць та його дослідження</vt:lpstr>
      <vt:lpstr>План</vt:lpstr>
      <vt:lpstr>Що таке місяць?</vt:lpstr>
      <vt:lpstr>Загальні характеристики Місяця</vt:lpstr>
      <vt:lpstr>Умови на поверхні Місяця</vt:lpstr>
      <vt:lpstr>Фази Місяця</vt:lpstr>
      <vt:lpstr>Походження Місяця</vt:lpstr>
      <vt:lpstr>Історія дослідження </vt:lpstr>
      <vt:lpstr>Дослідження 1960-х — 70-х років</vt:lpstr>
      <vt:lpstr>Презентация PowerPoint</vt:lpstr>
      <vt:lpstr>Дослідження початку XXI століття</vt:lpstr>
      <vt:lpstr>Джерела інформації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 та його дослідження</dc:title>
  <dc:creator>ВЛАДЕЛЕЦ</dc:creator>
  <cp:lastModifiedBy>ВЛАДЕЛЕЦ</cp:lastModifiedBy>
  <cp:revision>7</cp:revision>
  <dcterms:created xsi:type="dcterms:W3CDTF">2013-10-06T19:28:44Z</dcterms:created>
  <dcterms:modified xsi:type="dcterms:W3CDTF">2013-10-06T20:38:58Z</dcterms:modified>
</cp:coreProperties>
</file>