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  <p:sldId id="271" r:id="rId16"/>
    <p:sldId id="270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419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103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83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39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2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75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76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151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235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482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778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91EF9-A1FC-4E12-B7C5-736360531111}" type="datetimeFigureOut">
              <a:rPr lang="ru-RU" smtClean="0"/>
              <a:t>06.05.2013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FC0F1-E4B2-4A8A-8BA6-FE3E67190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36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6597352"/>
            <a:ext cx="6400800" cy="1752600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Презентацию готовили: Цыбенко Наташа и Ксенофонтова Юля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492896"/>
            <a:ext cx="745232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Ядерная энергетика на Украине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3998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7636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В Украине, также существует еще 4 недостроенные АЭС :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349662" y="1785198"/>
            <a:ext cx="2894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Харьковская АТЭЦ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372774" y="2708919"/>
            <a:ext cx="248330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Одесская АТЭЦ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442922" y="3861048"/>
            <a:ext cx="2413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Крымская АЭС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419955" y="4797152"/>
            <a:ext cx="277544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Чигиринская АЭС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771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60032" y="1844824"/>
            <a:ext cx="41764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Удовлетворение потребностей сырья для атомной энергетики на 30% достигается за счет разработки ныне действующих месторождений - </a:t>
            </a:r>
            <a:r>
              <a:rPr lang="ru-RU" sz="2400" dirty="0" err="1" smtClean="0"/>
              <a:t>Ватутинского</a:t>
            </a:r>
            <a:r>
              <a:rPr lang="ru-RU" sz="2400" dirty="0" smtClean="0"/>
              <a:t>, Центрального и Мичуринского и введения в действие </a:t>
            </a:r>
            <a:r>
              <a:rPr lang="ru-RU" sz="2400" dirty="0" err="1" smtClean="0"/>
              <a:t>Новоконстантиновского</a:t>
            </a:r>
            <a:r>
              <a:rPr lang="ru-RU" sz="2400" dirty="0" smtClean="0"/>
              <a:t> месторождения.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620688"/>
            <a:ext cx="21082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Сырье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" y="2158120"/>
            <a:ext cx="4838079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764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412776"/>
            <a:ext cx="669674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Основные задачи ядерной промышленности Украины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8100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20688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аращивание и совершенствование структуры промышленных запасов на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Новоконстантиновско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Докучаевском горнодобывающем комплексе;</a:t>
            </a:r>
          </a:p>
          <a:p>
            <a:pPr marL="342900" indent="-342900">
              <a:buFont typeface="+mj-lt"/>
              <a:buAutoNum type="arabicParenR"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>
              <a:buFont typeface="+mj-lt"/>
              <a:buAutoNum type="arabicParenR"/>
            </a:pP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>
              <a:buFont typeface="+mj-lt"/>
              <a:buAutoNum type="arabicParenR"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азведка и подготовка к промышленному освоению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Криничанского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и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Новогурьевського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месторождений в песчаниковых отложениях палеогена для их разработки по методу подземного выщелачивания с применением карбонатно-содового выщелачивания, а также предварительное испытание метода кислородно-содовой схемы на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Сафоновском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месторождении совместно с Восточным горно-обогатительным комбинатом;</a:t>
            </a:r>
          </a:p>
          <a:p>
            <a:pPr marL="342900" indent="-342900">
              <a:buFont typeface="+mj-lt"/>
              <a:buAutoNum type="arabicParenR"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384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7739" y="764704"/>
            <a:ext cx="84604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3) Поиски богатого уранового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оруднения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 северо - восточной части Кировоградского блока, в том числе Казанско –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Жовтоводинском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рудном районе;</a:t>
            </a:r>
          </a:p>
          <a:p>
            <a:endParaRPr lang="ru-RU" sz="2400" dirty="0"/>
          </a:p>
          <a:p>
            <a:endParaRPr lang="ru-RU" sz="2400" dirty="0" smtClean="0"/>
          </a:p>
          <a:p>
            <a:r>
              <a:rPr lang="ru-RU" sz="2400" dirty="0" smtClean="0"/>
              <a:t>4) Поиски богатого </a:t>
            </a:r>
            <a:r>
              <a:rPr lang="ru-RU" sz="2400" dirty="0" err="1" smtClean="0"/>
              <a:t>оруденения</a:t>
            </a:r>
            <a:r>
              <a:rPr lang="ru-RU" sz="2400" dirty="0" smtClean="0"/>
              <a:t> в структурах несоответствия на северо-западном склоне Украинского щита;</a:t>
            </a:r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 smtClean="0"/>
              <a:t>5) Массовые поиски радиоактивного сырья, сопровождающие весь комплекс геологоразведочных и других работ, связанных с исследованием недр;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27879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4003"/>
            <a:ext cx="9144000" cy="608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492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692696"/>
            <a:ext cx="33144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Проблема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700808"/>
            <a:ext cx="777686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Важной проблемой ядерной энергетики остается сокрытия радиоактивных отходов - в течение работы ядерного реактора в нем накапливается большое количество радиоактивных изотопов со значительным периодом </a:t>
            </a:r>
            <a:r>
              <a:rPr lang="ru-RU" sz="3200" dirty="0" err="1" smtClean="0"/>
              <a:t>полурозпада</a:t>
            </a:r>
            <a:r>
              <a:rPr lang="ru-RU" sz="3200" dirty="0" smtClean="0"/>
              <a:t>, которые будут продолжать излучать еще тысячи лет - это так называемое отработанное ядерное топливо (ОЯТ).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02617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844824"/>
            <a:ext cx="4742510" cy="472769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2843808" y="620688"/>
            <a:ext cx="2847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 о н е ц 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72200" y="6387848"/>
            <a:ext cx="2698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150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574" y="1851484"/>
            <a:ext cx="39604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Ядерная энергетика (Атомная энергетика) — это отрасль энергетики, занимающаяся производством электрической и тепловой энергии путём преобразования ядерной энергии.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260648"/>
            <a:ext cx="6768752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Что такое ядерная энергетика? 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500" y="1851484"/>
            <a:ext cx="47625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827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5" y="476672"/>
            <a:ext cx="7389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Ядерная энергия производится в атомных электрических станциях, используется на атомных подводных лодках.</a:t>
            </a:r>
            <a:endParaRPr lang="ru-RU" sz="3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636912"/>
            <a:ext cx="4752528" cy="380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913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561976"/>
            <a:ext cx="6657398" cy="44306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43808" y="620688"/>
            <a:ext cx="3770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И</a:t>
            </a:r>
            <a:r>
              <a:rPr lang="ru-RU" dirty="0" smtClean="0"/>
              <a:t>спользуется </a:t>
            </a:r>
            <a:r>
              <a:rPr lang="ru-RU" dirty="0"/>
              <a:t>н</a:t>
            </a:r>
            <a:r>
              <a:rPr lang="ru-RU" dirty="0" smtClean="0"/>
              <a:t>а атомных ледоколах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48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045" y="27582"/>
            <a:ext cx="90589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Ядерная энергетика Украины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2204864"/>
            <a:ext cx="31683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 количеству ядерных реакторов Украина занимает девятое место в мире и пятое в Европе. Все реакторы типа ВВЭР.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204864"/>
            <a:ext cx="5029911" cy="323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614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6632"/>
            <a:ext cx="87849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Украине действуют 4 атомных электростанций с 15 энергоблоками, одна из которых, Запорожская АЭС с 6 энергоблоками общей мощностью в 6000 МВт является самой мощной в Европе</a:t>
            </a: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20" y="1962374"/>
            <a:ext cx="7343438" cy="489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084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8520" y="116632"/>
            <a:ext cx="925252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История и современное состояние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3284" y="2060848"/>
            <a:ext cx="820891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1977</a:t>
            </a:r>
            <a:r>
              <a:rPr lang="ru-RU" sz="2400" dirty="0" smtClean="0"/>
              <a:t>-й год - год рождения украинской атомной энергетики. В промышленную эксплуатацию введен первый энергоблок Чернобыльской АЭС с реактором РБМК-1000 (1000 МВт). Растущая потребность в электроэнергии, стремление заменить тепловые и гидроэлектростанции на более мощные - атомные, способствовали их быстрому строительству. На время техногенной аварии на 4-м блоке Чернобыльской АЭС (апрель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1986</a:t>
            </a:r>
            <a:r>
              <a:rPr lang="ru-RU" sz="2400" dirty="0" smtClean="0"/>
              <a:t>) в Украине находилось в эксплуатации 10 энергоблоков, 8 из которых мощностью 1000 МВт.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7674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412776"/>
            <a:ext cx="508683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После распада СССР Чернобыльская АЭС постепенно выведена из эксплуатации. Взамен закрытых на ней энергоблоков, на других электростанциях были введены в эксплуатацию три новых энергоблока. Таким образом, по состоянию на 2012 год, работает 4 АЭС на которых работает 15 реакторов, которые производят около 50 процентов общей электроэнергии Украины.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619672" y="476672"/>
            <a:ext cx="54789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/>
              <a:t>После распада СССР</a:t>
            </a:r>
            <a:endParaRPr lang="ru-RU" sz="4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420888"/>
            <a:ext cx="3635896" cy="2942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46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548680"/>
            <a:ext cx="9433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err="1" smtClean="0"/>
              <a:t>Энергогенерирующие</a:t>
            </a:r>
            <a:r>
              <a:rPr lang="ru-RU" sz="3600" dirty="0" smtClean="0"/>
              <a:t> Украинские АЭС:</a:t>
            </a:r>
            <a:endParaRPr lang="ru-RU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2513043" y="1793744"/>
            <a:ext cx="2690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/>
              <a:t>Запорожская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47372" y="2557524"/>
            <a:ext cx="34467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/>
              <a:t>Южно-Украинская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547372" y="3429000"/>
            <a:ext cx="22131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/>
              <a:t>Ровенская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547372" y="4221088"/>
            <a:ext cx="2678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/>
              <a:t>Хмельницкая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168239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469</Words>
  <Application>Microsoft Office PowerPoint</Application>
  <PresentationFormat>Экран (4:3)</PresentationFormat>
  <Paragraphs>43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</dc:creator>
  <cp:lastModifiedBy>Юлия</cp:lastModifiedBy>
  <cp:revision>12</cp:revision>
  <dcterms:created xsi:type="dcterms:W3CDTF">2013-05-06T18:37:13Z</dcterms:created>
  <dcterms:modified xsi:type="dcterms:W3CDTF">2013-05-06T21:08:43Z</dcterms:modified>
</cp:coreProperties>
</file>