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5" r:id="rId4"/>
    <p:sldId id="266" r:id="rId5"/>
    <p:sldId id="268" r:id="rId6"/>
    <p:sldId id="271" r:id="rId7"/>
    <p:sldId id="257" r:id="rId8"/>
    <p:sldId id="258" r:id="rId9"/>
    <p:sldId id="259" r:id="rId10"/>
    <p:sldId id="260" r:id="rId11"/>
    <p:sldId id="261" r:id="rId12"/>
    <p:sldId id="262" r:id="rId13"/>
    <p:sldId id="267" r:id="rId14"/>
    <p:sldId id="263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Газобалона установка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0462" y="4005064"/>
            <a:ext cx="6400800" cy="2852936"/>
          </a:xfrm>
        </p:spPr>
        <p:txBody>
          <a:bodyPr/>
          <a:lstStyle/>
          <a:p>
            <a:pPr algn="r"/>
            <a:r>
              <a:rPr lang="uk-UA" dirty="0"/>
              <a:t>В</a:t>
            </a:r>
            <a:r>
              <a:rPr lang="uk-UA" dirty="0" smtClean="0"/>
              <a:t>иконав:</a:t>
            </a:r>
          </a:p>
          <a:p>
            <a:pPr algn="r"/>
            <a:r>
              <a:rPr lang="uk-UA" dirty="0" smtClean="0"/>
              <a:t>Учень 10 класу</a:t>
            </a:r>
          </a:p>
          <a:p>
            <a:pPr algn="r"/>
            <a:r>
              <a:rPr lang="uk-UA" dirty="0" err="1" smtClean="0"/>
              <a:t>Фурка</a:t>
            </a:r>
            <a:r>
              <a:rPr lang="uk-UA" dirty="0" smtClean="0"/>
              <a:t> Тарас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145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03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759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5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39375" cy="722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79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/>
              <a:t>виникнення</a:t>
            </a:r>
            <a:r>
              <a:rPr lang="ru-RU" dirty="0"/>
              <a:t> систем </a:t>
            </a:r>
            <a:r>
              <a:rPr lang="ru-RU" dirty="0" err="1"/>
              <a:t>закису</a:t>
            </a:r>
            <a:r>
              <a:rPr lang="ru-RU" dirty="0"/>
              <a:t> азоту (N2O)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Використання закису азоту (</a:t>
            </a:r>
            <a:r>
              <a:rPr lang="en-US" dirty="0"/>
              <a:t>N2O) </a:t>
            </a:r>
            <a:r>
              <a:rPr lang="uk-UA" dirty="0"/>
              <a:t>як засоби для поліпшення технічних характеристик, було відзначено ще в Другій світовій війні, де воно використовувалося, для того, щоб дати авіації союзників можливість поліпшення ситуації при "критичному положенні" літака, як в швидкості польоту, так і в висотних показниках. Проте, з появою реактивного двигуна в кінці Другої Світової Війни, інтерес урядів до поршневим літакам зменшився, і за великим рахунком, дослідження можливостей закису азоту були відкладені</a:t>
            </a:r>
          </a:p>
        </p:txBody>
      </p:sp>
    </p:spTree>
    <p:extLst>
      <p:ext uri="{BB962C8B-B14F-4D97-AF65-F5344CB8AC3E}">
        <p14:creationId xmlns:p14="http://schemas.microsoft.com/office/powerpoint/2010/main" val="502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9560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как работает закись азота.wm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0715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Газобалонне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: за і </a:t>
            </a:r>
            <a:r>
              <a:rPr lang="ru-RU" dirty="0" err="1" smtClean="0"/>
              <a:t>проти</a:t>
            </a:r>
            <a:r>
              <a:rPr lang="ru-RU" dirty="0" smtClean="0"/>
              <a:t>.</a:t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uk-UA" dirty="0" smtClean="0"/>
              <a:t>За</a:t>
            </a:r>
          </a:p>
          <a:p>
            <a:pPr algn="ctr"/>
            <a:r>
              <a:rPr lang="ru-RU" dirty="0" err="1"/>
              <a:t>Основна</a:t>
            </a:r>
            <a:r>
              <a:rPr lang="ru-RU" dirty="0"/>
              <a:t> причина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газобалонного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 для </a:t>
            </a:r>
            <a:r>
              <a:rPr lang="ru-RU" dirty="0" err="1"/>
              <a:t>автомобілів</a:t>
            </a:r>
            <a:r>
              <a:rPr lang="ru-RU" dirty="0"/>
              <a:t> (</a:t>
            </a:r>
            <a:r>
              <a:rPr lang="ru-RU" dirty="0" err="1"/>
              <a:t>легкових</a:t>
            </a:r>
            <a:r>
              <a:rPr lang="ru-RU" dirty="0"/>
              <a:t> і </a:t>
            </a:r>
            <a:r>
              <a:rPr lang="ru-RU" dirty="0" err="1"/>
              <a:t>вантажних</a:t>
            </a:r>
            <a:r>
              <a:rPr lang="ru-RU" dirty="0"/>
              <a:t>) -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нижча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 газового </a:t>
            </a:r>
            <a:r>
              <a:rPr lang="ru-RU" dirty="0" err="1"/>
              <a:t>палива</a:t>
            </a:r>
            <a:r>
              <a:rPr lang="ru-RU" dirty="0"/>
              <a:t> в </a:t>
            </a:r>
            <a:r>
              <a:rPr lang="ru-RU" dirty="0" err="1"/>
              <a:t>порівнянні</a:t>
            </a:r>
            <a:r>
              <a:rPr lang="ru-RU" dirty="0"/>
              <a:t> з </a:t>
            </a:r>
            <a:r>
              <a:rPr lang="ru-RU" dirty="0" smtClean="0"/>
              <a:t>бензином</a:t>
            </a:r>
          </a:p>
          <a:p>
            <a:pPr algn="ctr"/>
            <a:r>
              <a:rPr lang="ru-RU" dirty="0"/>
              <a:t>Одна з </a:t>
            </a:r>
            <a:r>
              <a:rPr lang="ru-RU" dirty="0" err="1"/>
              <a:t>переваг</a:t>
            </a:r>
            <a:r>
              <a:rPr lang="ru-RU" dirty="0"/>
              <a:t> природного газу на авто - </a:t>
            </a:r>
            <a:r>
              <a:rPr lang="ru-RU" dirty="0" err="1"/>
              <a:t>високе</a:t>
            </a:r>
            <a:r>
              <a:rPr lang="ru-RU" dirty="0"/>
              <a:t> </a:t>
            </a:r>
            <a:r>
              <a:rPr lang="ru-RU" dirty="0" err="1"/>
              <a:t>октанове</a:t>
            </a:r>
            <a:r>
              <a:rPr lang="ru-RU" dirty="0"/>
              <a:t> число в </a:t>
            </a:r>
            <a:r>
              <a:rPr lang="ru-RU" dirty="0" err="1"/>
              <a:t>порівнянні</a:t>
            </a:r>
            <a:r>
              <a:rPr lang="ru-RU" dirty="0"/>
              <a:t> з бензином (100 і </a:t>
            </a:r>
            <a:r>
              <a:rPr lang="ru-RU" dirty="0" err="1"/>
              <a:t>вище</a:t>
            </a:r>
            <a:r>
              <a:rPr lang="ru-RU" dirty="0"/>
              <a:t>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складу газу)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41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/>
              <a:t>Газ </a:t>
            </a:r>
            <a:r>
              <a:rPr lang="ru-RU" dirty="0"/>
              <a:t>на </a:t>
            </a:r>
            <a:r>
              <a:rPr lang="ru-RU" dirty="0" err="1"/>
              <a:t>автомобілі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чисте</a:t>
            </a:r>
            <a:r>
              <a:rPr lang="ru-RU" dirty="0"/>
              <a:t> </a:t>
            </a:r>
            <a:r>
              <a:rPr lang="ru-RU" dirty="0" err="1"/>
              <a:t>паливо</a:t>
            </a:r>
            <a:r>
              <a:rPr lang="ru-RU" dirty="0"/>
              <a:t> з </a:t>
            </a:r>
            <a:r>
              <a:rPr lang="ru-RU" dirty="0" err="1"/>
              <a:t>екологічної</a:t>
            </a:r>
            <a:r>
              <a:rPr lang="ru-RU" dirty="0"/>
              <a:t> точки </a:t>
            </a:r>
            <a:r>
              <a:rPr lang="ru-RU" dirty="0" err="1" smtClean="0"/>
              <a:t>зору</a:t>
            </a:r>
            <a:endParaRPr lang="ru-RU" dirty="0" smtClean="0"/>
          </a:p>
          <a:p>
            <a:r>
              <a:rPr lang="uk-UA" dirty="0"/>
              <a:t>При використанні газобалонного обладнання для автомобілів, завдяки тому, що газ краще змішується з повітрям, двигун працює тихіше і м'якше, на деталях практично не утворюється нагар, газ значно чистіше за своїм складом, ніж бензин. Він не засмічує масло, тому його потрібно міняти значно рідше. Це ж стосується і свічок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692">
            <a:off x="2719163" y="4311190"/>
            <a:ext cx="2952328" cy="20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48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проти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Газове</a:t>
            </a:r>
            <a:r>
              <a:rPr lang="ru-RU" dirty="0"/>
              <a:t> </a:t>
            </a:r>
            <a:r>
              <a:rPr lang="ru-RU" dirty="0" err="1"/>
              <a:t>автомобільне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 і особливо сам </a:t>
            </a:r>
            <a:r>
              <a:rPr lang="ru-RU" dirty="0" err="1"/>
              <a:t>балон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скрапленим</a:t>
            </a:r>
            <a:r>
              <a:rPr lang="ru-RU" dirty="0"/>
              <a:t> газом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в багажнику, </a:t>
            </a:r>
            <a:r>
              <a:rPr lang="ru-RU" dirty="0" err="1"/>
              <a:t>збільшуючи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 на </a:t>
            </a:r>
            <a:r>
              <a:rPr lang="ru-RU" dirty="0" err="1"/>
              <a:t>задню</a:t>
            </a:r>
            <a:r>
              <a:rPr lang="ru-RU" dirty="0"/>
              <a:t> </a:t>
            </a:r>
            <a:r>
              <a:rPr lang="ru-RU" dirty="0" err="1" smtClean="0"/>
              <a:t>вісь</a:t>
            </a:r>
            <a:endParaRPr lang="ru-RU" dirty="0" smtClean="0"/>
          </a:p>
          <a:p>
            <a:r>
              <a:rPr lang="ru-RU" dirty="0"/>
              <a:t>У </a:t>
            </a:r>
            <a:r>
              <a:rPr lang="ru-RU" dirty="0" err="1"/>
              <a:t>холодну</a:t>
            </a:r>
            <a:r>
              <a:rPr lang="ru-RU" dirty="0"/>
              <a:t> пору року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виникнути</a:t>
            </a:r>
            <a:r>
              <a:rPr lang="ru-RU" dirty="0"/>
              <a:t> й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незручності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газобалонного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 на авто. </a:t>
            </a:r>
            <a:r>
              <a:rPr lang="ru-RU" dirty="0" err="1"/>
              <a:t>Гумові</a:t>
            </a:r>
            <a:r>
              <a:rPr lang="ru-RU" dirty="0"/>
              <a:t> </a:t>
            </a:r>
            <a:r>
              <a:rPr lang="ru-RU" dirty="0" err="1"/>
              <a:t>деталі</a:t>
            </a:r>
            <a:r>
              <a:rPr lang="ru-RU" dirty="0"/>
              <a:t> в мороз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лопнути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призведе</a:t>
            </a:r>
            <a:r>
              <a:rPr lang="ru-RU" dirty="0"/>
              <a:t> до </a:t>
            </a:r>
            <a:r>
              <a:rPr lang="ru-RU" dirty="0" err="1"/>
              <a:t>виходу</a:t>
            </a:r>
            <a:r>
              <a:rPr lang="ru-RU" dirty="0"/>
              <a:t> з ладу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 Тому в мороз </a:t>
            </a:r>
            <a:r>
              <a:rPr lang="ru-RU" dirty="0" err="1"/>
              <a:t>рекомендується</a:t>
            </a:r>
            <a:r>
              <a:rPr lang="ru-RU" dirty="0"/>
              <a:t> </a:t>
            </a:r>
            <a:r>
              <a:rPr lang="ru-RU" dirty="0" err="1"/>
              <a:t>прогріти</a:t>
            </a:r>
            <a:r>
              <a:rPr lang="ru-RU" dirty="0"/>
              <a:t> машину і </a:t>
            </a:r>
            <a:r>
              <a:rPr lang="ru-RU" dirty="0" err="1"/>
              <a:t>почати</a:t>
            </a:r>
            <a:r>
              <a:rPr lang="ru-RU" dirty="0"/>
              <a:t> </a:t>
            </a:r>
            <a:r>
              <a:rPr lang="ru-RU" dirty="0" err="1"/>
              <a:t>їзду</a:t>
            </a:r>
            <a:r>
              <a:rPr lang="ru-RU" dirty="0"/>
              <a:t> на </a:t>
            </a:r>
            <a:r>
              <a:rPr lang="ru-RU" dirty="0" err="1"/>
              <a:t>бензині</a:t>
            </a:r>
            <a:r>
              <a:rPr lang="ru-RU" dirty="0"/>
              <a:t>, а при </a:t>
            </a:r>
            <a:r>
              <a:rPr lang="ru-RU" dirty="0" err="1"/>
              <a:t>прогріванні</a:t>
            </a:r>
            <a:r>
              <a:rPr lang="ru-RU" dirty="0"/>
              <a:t> </a:t>
            </a:r>
            <a:r>
              <a:rPr lang="ru-RU" dirty="0" err="1"/>
              <a:t>двигуна</a:t>
            </a:r>
            <a:r>
              <a:rPr lang="ru-RU" dirty="0"/>
              <a:t> перейти на газ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024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err="1"/>
              <a:t>Після</a:t>
            </a:r>
            <a:r>
              <a:rPr lang="ru-RU" dirty="0"/>
              <a:t> установки </a:t>
            </a:r>
            <a:r>
              <a:rPr lang="ru-RU" dirty="0" err="1"/>
              <a:t>необхідно</a:t>
            </a:r>
            <a:r>
              <a:rPr lang="ru-RU" dirty="0"/>
              <a:t> пройти процедуру </a:t>
            </a:r>
            <a:r>
              <a:rPr lang="ru-RU" dirty="0" err="1"/>
              <a:t>реєстрації</a:t>
            </a:r>
            <a:r>
              <a:rPr lang="ru-RU" dirty="0"/>
              <a:t> газового </a:t>
            </a:r>
            <a:r>
              <a:rPr lang="ru-RU" dirty="0" err="1"/>
              <a:t>обладнання</a:t>
            </a:r>
            <a:r>
              <a:rPr lang="ru-RU" dirty="0"/>
              <a:t> на </a:t>
            </a:r>
            <a:r>
              <a:rPr lang="ru-RU" dirty="0" err="1"/>
              <a:t>автомобіль</a:t>
            </a:r>
            <a:r>
              <a:rPr lang="ru-RU" dirty="0"/>
              <a:t> в ГИБДД. </a:t>
            </a:r>
            <a:r>
              <a:rPr lang="ru-RU" dirty="0" err="1"/>
              <a:t>Власник</a:t>
            </a:r>
            <a:r>
              <a:rPr lang="ru-RU" dirty="0"/>
              <a:t> автотранспортного </a:t>
            </a:r>
            <a:r>
              <a:rPr lang="ru-RU" dirty="0" err="1"/>
              <a:t>засобу</a:t>
            </a:r>
            <a:r>
              <a:rPr lang="ru-RU" dirty="0"/>
              <a:t> </a:t>
            </a:r>
            <a:r>
              <a:rPr lang="ru-RU" dirty="0" err="1"/>
              <a:t>зобов'язаний</a:t>
            </a:r>
            <a:r>
              <a:rPr lang="ru-RU" dirty="0"/>
              <a:t> </a:t>
            </a:r>
            <a:r>
              <a:rPr lang="ru-RU" dirty="0" err="1"/>
              <a:t>пред'явити</a:t>
            </a:r>
            <a:r>
              <a:rPr lang="ru-RU" dirty="0"/>
              <a:t>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:</a:t>
            </a:r>
          </a:p>
          <a:p>
            <a:pPr marL="13716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а) </a:t>
            </a:r>
            <a:r>
              <a:rPr lang="ru-RU" dirty="0" err="1"/>
              <a:t>Свідоцтво</a:t>
            </a:r>
            <a:r>
              <a:rPr lang="ru-RU" dirty="0"/>
              <a:t> про </a:t>
            </a:r>
            <a:r>
              <a:rPr lang="ru-RU" dirty="0" err="1"/>
              <a:t>відповідність</a:t>
            </a:r>
            <a:r>
              <a:rPr lang="ru-RU" dirty="0"/>
              <a:t> </a:t>
            </a:r>
            <a:r>
              <a:rPr lang="ru-RU" dirty="0" err="1"/>
              <a:t>переобладнаного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на газовому </a:t>
            </a:r>
            <a:r>
              <a:rPr lang="ru-RU" dirty="0" err="1"/>
              <a:t>паливі</a:t>
            </a:r>
            <a:r>
              <a:rPr lang="ru-RU" dirty="0"/>
              <a:t> автотранспортного </a:t>
            </a:r>
            <a:r>
              <a:rPr lang="ru-RU" dirty="0" err="1"/>
              <a:t>засобу</a:t>
            </a:r>
            <a:r>
              <a:rPr lang="ru-RU" dirty="0"/>
              <a:t> </a:t>
            </a:r>
            <a:r>
              <a:rPr lang="ru-RU" dirty="0" err="1"/>
              <a:t>вимогам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;</a:t>
            </a:r>
          </a:p>
          <a:p>
            <a:r>
              <a:rPr lang="ru-RU" dirty="0"/>
              <a:t>б) </a:t>
            </a:r>
            <a:r>
              <a:rPr lang="ru-RU" dirty="0" err="1"/>
              <a:t>копії</a:t>
            </a:r>
            <a:r>
              <a:rPr lang="ru-RU" dirty="0"/>
              <a:t> </a:t>
            </a:r>
            <a:r>
              <a:rPr lang="ru-RU" dirty="0" err="1"/>
              <a:t>сертифікатів</a:t>
            </a:r>
            <a:r>
              <a:rPr lang="ru-RU" dirty="0"/>
              <a:t> на </a:t>
            </a:r>
            <a:r>
              <a:rPr lang="ru-RU" dirty="0" err="1"/>
              <a:t>газобалонне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;</a:t>
            </a:r>
          </a:p>
          <a:p>
            <a:r>
              <a:rPr lang="ru-RU" dirty="0"/>
              <a:t>в) </a:t>
            </a:r>
            <a:r>
              <a:rPr lang="ru-RU" dirty="0" err="1"/>
              <a:t>копії</a:t>
            </a:r>
            <a:r>
              <a:rPr lang="ru-RU" dirty="0"/>
              <a:t> </a:t>
            </a:r>
            <a:r>
              <a:rPr lang="ru-RU" dirty="0" err="1"/>
              <a:t>сертифікату</a:t>
            </a:r>
            <a:r>
              <a:rPr lang="ru-RU" dirty="0"/>
              <a:t> та </a:t>
            </a:r>
            <a:r>
              <a:rPr lang="ru-RU" dirty="0" err="1"/>
              <a:t>ліцензії</a:t>
            </a:r>
            <a:r>
              <a:rPr lang="ru-RU" dirty="0"/>
              <a:t> на право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з </a:t>
            </a:r>
            <a:r>
              <a:rPr lang="ru-RU" dirty="0" err="1"/>
              <a:t>переобладнання</a:t>
            </a:r>
            <a:r>
              <a:rPr lang="ru-RU" dirty="0"/>
              <a:t> </a:t>
            </a:r>
            <a:r>
              <a:rPr lang="ru-RU" dirty="0" err="1"/>
              <a:t>автотранспортних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на газовому палив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61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Безопасность ГБО.av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860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Встановлена</a:t>
            </a:r>
            <a:r>
              <a:rPr lang="ru-RU" dirty="0"/>
              <a:t> ​​</a:t>
            </a:r>
            <a:r>
              <a:rPr lang="ru-RU" dirty="0" err="1"/>
              <a:t>газобалонна</a:t>
            </a:r>
            <a:r>
              <a:rPr lang="ru-RU" dirty="0"/>
              <a:t> установка 4-го </a:t>
            </a:r>
            <a:r>
              <a:rPr lang="ru-RU" dirty="0" err="1"/>
              <a:t>покоління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dirty="0"/>
              <a:t>Поставив ГБО 4-го </a:t>
            </a:r>
            <a:r>
              <a:rPr lang="ru-RU" dirty="0" err="1"/>
              <a:t>покоління</a:t>
            </a:r>
            <a:r>
              <a:rPr lang="ru-RU" dirty="0"/>
              <a:t> пр-во ІТАЛІЯ, форсунки - пр-во ЯПОНІЯ. Ось так все </a:t>
            </a:r>
            <a:r>
              <a:rPr lang="ru-RU" dirty="0" err="1"/>
              <a:t>виглядає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капотом </a:t>
            </a:r>
            <a:r>
              <a:rPr lang="ru-RU" dirty="0" err="1"/>
              <a:t>після</a:t>
            </a:r>
            <a:r>
              <a:rPr lang="ru-RU" dirty="0"/>
              <a:t> установки: </a:t>
            </a:r>
            <a:r>
              <a:rPr lang="ru-RU" dirty="0" err="1"/>
              <a:t>ліворуч</a:t>
            </a:r>
            <a:r>
              <a:rPr lang="ru-RU" dirty="0"/>
              <a:t> --- редуктор, </a:t>
            </a:r>
            <a:r>
              <a:rPr lang="ru-RU" dirty="0" err="1"/>
              <a:t>праворуч</a:t>
            </a:r>
            <a:r>
              <a:rPr lang="ru-RU" dirty="0"/>
              <a:t> --- блок </a:t>
            </a:r>
            <a:r>
              <a:rPr lang="ru-RU" dirty="0" err="1"/>
              <a:t>управління</a:t>
            </a:r>
            <a:r>
              <a:rPr lang="ru-RU" dirty="0"/>
              <a:t>. </a:t>
            </a:r>
            <a:r>
              <a:rPr lang="ru-RU" dirty="0" err="1"/>
              <a:t>Балон</a:t>
            </a:r>
            <a:r>
              <a:rPr lang="ru-RU" dirty="0"/>
              <a:t> поставив </a:t>
            </a:r>
            <a:r>
              <a:rPr lang="ru-RU" dirty="0" err="1"/>
              <a:t>циліндричний</a:t>
            </a:r>
            <a:r>
              <a:rPr lang="ru-RU" dirty="0"/>
              <a:t> на 90-л. Став </a:t>
            </a:r>
            <a:r>
              <a:rPr lang="ru-RU" dirty="0" err="1"/>
              <a:t>чітко</a:t>
            </a:r>
            <a:r>
              <a:rPr lang="ru-RU" dirty="0"/>
              <a:t> в </a:t>
            </a:r>
            <a:r>
              <a:rPr lang="ru-RU" dirty="0" err="1"/>
              <a:t>нішу</a:t>
            </a:r>
            <a:r>
              <a:rPr lang="ru-RU" dirty="0"/>
              <a:t> за </a:t>
            </a:r>
            <a:r>
              <a:rPr lang="ru-RU" dirty="0" err="1"/>
              <a:t>запаскою</a:t>
            </a:r>
            <a:r>
              <a:rPr lang="ru-RU" dirty="0"/>
              <a:t>, </a:t>
            </a:r>
            <a:r>
              <a:rPr lang="ru-RU" dirty="0" err="1"/>
              <a:t>вийшло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на7 см </a:t>
            </a:r>
            <a:r>
              <a:rPr lang="ru-RU" dirty="0" err="1"/>
              <a:t>вище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запаска. </a:t>
            </a:r>
            <a:r>
              <a:rPr lang="ru-RU" dirty="0" err="1"/>
              <a:t>Фактично</a:t>
            </a:r>
            <a:r>
              <a:rPr lang="ru-RU" dirty="0"/>
              <a:t> в </a:t>
            </a:r>
            <a:r>
              <a:rPr lang="ru-RU" dirty="0" err="1"/>
              <a:t>нього</a:t>
            </a:r>
            <a:r>
              <a:rPr lang="ru-RU" dirty="0"/>
              <a:t> входить 80 л пропану. </a:t>
            </a:r>
            <a:r>
              <a:rPr lang="ru-RU" dirty="0" err="1"/>
              <a:t>Витрата</a:t>
            </a:r>
            <a:r>
              <a:rPr lang="ru-RU" dirty="0"/>
              <a:t> </a:t>
            </a:r>
            <a:r>
              <a:rPr lang="ru-RU" dirty="0" err="1"/>
              <a:t>відсотків</a:t>
            </a:r>
            <a:r>
              <a:rPr lang="ru-RU" dirty="0"/>
              <a:t> на7-10 </a:t>
            </a:r>
            <a:r>
              <a:rPr lang="ru-RU" dirty="0" err="1"/>
              <a:t>брльше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бензину, але при </a:t>
            </a:r>
            <a:r>
              <a:rPr lang="ru-RU" dirty="0" err="1"/>
              <a:t>ціні</a:t>
            </a:r>
            <a:r>
              <a:rPr lang="ru-RU" dirty="0"/>
              <a:t> газу (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у 2 рази) - </a:t>
            </a:r>
            <a:r>
              <a:rPr lang="ru-RU" dirty="0" err="1"/>
              <a:t>меншою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бензин </a:t>
            </a:r>
            <a:r>
              <a:rPr lang="ru-RU" dirty="0" err="1"/>
              <a:t>економія</a:t>
            </a:r>
            <a:r>
              <a:rPr lang="ru-RU" dirty="0"/>
              <a:t> </a:t>
            </a:r>
            <a:r>
              <a:rPr lang="ru-RU" dirty="0" err="1"/>
              <a:t>виходить</a:t>
            </a:r>
            <a:r>
              <a:rPr lang="ru-RU" dirty="0"/>
              <a:t> 40-45%! </a:t>
            </a:r>
            <a:r>
              <a:rPr lang="ru-RU" dirty="0" err="1"/>
              <a:t>Ніякої</a:t>
            </a:r>
            <a:r>
              <a:rPr lang="ru-RU" dirty="0"/>
              <a:t> </a:t>
            </a:r>
            <a:r>
              <a:rPr lang="ru-RU" dirty="0" err="1"/>
              <a:t>втрати</a:t>
            </a:r>
            <a:r>
              <a:rPr lang="ru-RU" dirty="0"/>
              <a:t> </a:t>
            </a:r>
            <a:r>
              <a:rPr lang="ru-RU" dirty="0" err="1"/>
              <a:t>потужності</a:t>
            </a:r>
            <a:r>
              <a:rPr lang="ru-RU" dirty="0"/>
              <a:t> не </a:t>
            </a:r>
            <a:r>
              <a:rPr lang="ru-RU" dirty="0" err="1"/>
              <a:t>відчувається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, мотор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рівно</a:t>
            </a:r>
            <a:r>
              <a:rPr lang="ru-RU" dirty="0"/>
              <a:t>,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тихіше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на </a:t>
            </a:r>
            <a:r>
              <a:rPr lang="ru-RU" dirty="0" err="1"/>
              <a:t>бензині</a:t>
            </a:r>
            <a:r>
              <a:rPr lang="ru-RU" dirty="0"/>
              <a:t>. 80л газу по циклу траса-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вистачило</a:t>
            </a:r>
            <a:r>
              <a:rPr lang="ru-RU" dirty="0"/>
              <a:t> на 465 км.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перемикається</a:t>
            </a:r>
            <a:r>
              <a:rPr lang="ru-RU" dirty="0"/>
              <a:t> автоматично - заводиться на </a:t>
            </a:r>
            <a:r>
              <a:rPr lang="ru-RU" dirty="0" err="1"/>
              <a:t>бензині</a:t>
            </a:r>
            <a:r>
              <a:rPr lang="ru-RU" dirty="0"/>
              <a:t>, а при </a:t>
            </a:r>
            <a:r>
              <a:rPr lang="ru-RU" dirty="0" err="1"/>
              <a:t>температурре</a:t>
            </a:r>
            <a:r>
              <a:rPr lang="ru-RU" dirty="0"/>
              <a:t> 45-50 </a:t>
            </a:r>
            <a:r>
              <a:rPr lang="ru-RU" dirty="0" err="1"/>
              <a:t>градусів</a:t>
            </a:r>
            <a:r>
              <a:rPr lang="ru-RU" dirty="0"/>
              <a:t> антифризу </a:t>
            </a:r>
            <a:r>
              <a:rPr lang="ru-RU" dirty="0" err="1"/>
              <a:t>перемикається</a:t>
            </a:r>
            <a:r>
              <a:rPr lang="ru-RU" dirty="0"/>
              <a:t> на газ, і </a:t>
            </a:r>
            <a:r>
              <a:rPr lang="ru-RU" dirty="0" err="1"/>
              <a:t>також</a:t>
            </a:r>
            <a:r>
              <a:rPr lang="ru-RU" dirty="0"/>
              <a:t> при </a:t>
            </a:r>
            <a:r>
              <a:rPr lang="ru-RU" dirty="0" err="1"/>
              <a:t>закінченні</a:t>
            </a:r>
            <a:r>
              <a:rPr lang="ru-RU" dirty="0"/>
              <a:t> газу автоматом </a:t>
            </a:r>
            <a:r>
              <a:rPr lang="ru-RU" dirty="0" err="1"/>
              <a:t>перемикається</a:t>
            </a:r>
            <a:r>
              <a:rPr lang="ru-RU" dirty="0"/>
              <a:t> на бензин. У </a:t>
            </a:r>
            <a:r>
              <a:rPr lang="ru-RU" dirty="0" err="1"/>
              <a:t>салоні</a:t>
            </a:r>
            <a:r>
              <a:rPr lang="ru-RU" dirty="0"/>
              <a:t> </a:t>
            </a:r>
            <a:r>
              <a:rPr lang="ru-RU" dirty="0" err="1"/>
              <a:t>додався</a:t>
            </a:r>
            <a:r>
              <a:rPr lang="ru-RU" dirty="0"/>
              <a:t> </a:t>
            </a:r>
            <a:r>
              <a:rPr lang="ru-RU" dirty="0" err="1"/>
              <a:t>світлодіодний</a:t>
            </a:r>
            <a:r>
              <a:rPr lang="ru-RU" dirty="0"/>
              <a:t> </a:t>
            </a:r>
            <a:r>
              <a:rPr lang="ru-RU" dirty="0" err="1"/>
              <a:t>індикатор</a:t>
            </a:r>
            <a:r>
              <a:rPr lang="ru-RU" dirty="0"/>
              <a:t> з </a:t>
            </a:r>
            <a:r>
              <a:rPr lang="ru-RU" dirty="0" err="1"/>
              <a:t>кнопкою</a:t>
            </a:r>
            <a:r>
              <a:rPr lang="ru-RU" dirty="0"/>
              <a:t> </a:t>
            </a:r>
            <a:r>
              <a:rPr lang="ru-RU" dirty="0" err="1"/>
              <a:t>примусового</a:t>
            </a:r>
            <a:r>
              <a:rPr lang="ru-RU" dirty="0"/>
              <a:t> </a:t>
            </a:r>
            <a:r>
              <a:rPr lang="ru-RU" dirty="0" err="1"/>
              <a:t>відключення</a:t>
            </a:r>
            <a:r>
              <a:rPr lang="ru-RU" dirty="0"/>
              <a:t>. Ось і все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0307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56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72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86</TotalTime>
  <Words>522</Words>
  <Application>Microsoft Office PowerPoint</Application>
  <PresentationFormat>Экран (4:3)</PresentationFormat>
  <Paragraphs>22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Газобалона установка</vt:lpstr>
      <vt:lpstr>Газобалонне обладнання: за і проти. </vt:lpstr>
      <vt:lpstr>Презентация PowerPoint</vt:lpstr>
      <vt:lpstr>проти</vt:lpstr>
      <vt:lpstr>Презентация PowerPoint</vt:lpstr>
      <vt:lpstr>Презентация PowerPoint</vt:lpstr>
      <vt:lpstr>Встановлена ​​газобалонна установка 4-го покоління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Історія виникнення систем закису азоту (N2O)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Газобалона установка</dc:title>
  <dc:creator>Viktor</dc:creator>
  <cp:lastModifiedBy>Viktor</cp:lastModifiedBy>
  <cp:revision>9</cp:revision>
  <dcterms:created xsi:type="dcterms:W3CDTF">2013-01-29T18:31:30Z</dcterms:created>
  <dcterms:modified xsi:type="dcterms:W3CDTF">2013-01-29T20:08:34Z</dcterms:modified>
</cp:coreProperties>
</file>