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/>
              <a:t>Счётчик Гейгера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Счётчик </a:t>
            </a:r>
            <a:r>
              <a:rPr lang="ru-RU" sz="4800" dirty="0" smtClean="0"/>
              <a:t>Гейгера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Счётчик </a:t>
            </a:r>
            <a:r>
              <a:rPr lang="ru-RU" b="1" dirty="0" smtClean="0"/>
              <a:t>Гейгера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b="1" dirty="0" smtClean="0"/>
              <a:t>счётчик </a:t>
            </a:r>
            <a:r>
              <a:rPr lang="ru-RU" b="1" dirty="0" smtClean="0"/>
              <a:t>Гейгера—</a:t>
            </a:r>
            <a:r>
              <a:rPr lang="ru-RU" b="1" dirty="0" smtClean="0"/>
              <a:t>Мю́ллера</a:t>
            </a:r>
            <a:r>
              <a:rPr lang="ru-RU" dirty="0" smtClean="0"/>
              <a:t> — газоразрядный прибор для автоматического подсчёта числа попавших в </a:t>
            </a:r>
            <a:r>
              <a:rPr lang="ru-RU" dirty="0" smtClean="0"/>
              <a:t>него ионизирующих </a:t>
            </a:r>
            <a:r>
              <a:rPr lang="ru-RU" dirty="0" smtClean="0"/>
              <a:t>частиц. Представляет собой газонаполненный конденсатор, который пробивается при пролёте ионизирующей частицы через объём газа. Изобретён в 1908 году Гансом Гейгером</a:t>
            </a:r>
            <a:r>
              <a:rPr lang="ru-RU" dirty="0" smtClean="0"/>
              <a:t>.</a:t>
            </a:r>
            <a:r>
              <a:rPr lang="ru-RU" dirty="0" smtClean="0"/>
              <a:t> Счётчики Гейгера разделяются на несамогасящиеся и самогасящиеся (не требующие внешней схемы прекращения разряда)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Счётчик </a:t>
            </a:r>
            <a:r>
              <a:rPr lang="ru-RU" sz="4400" dirty="0" smtClean="0"/>
              <a:t>Гейгера в быту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бытовых дозиметрах и радиометрах производства СССР и России обычно применяются счетчики с рабочим напряжением 390 В:</a:t>
            </a:r>
          </a:p>
          <a:p>
            <a:r>
              <a:rPr lang="ru-RU" dirty="0" smtClean="0"/>
              <a:t>«СБМ-20» (по размерам — чуть толще карандаша), </a:t>
            </a:r>
            <a:r>
              <a:rPr lang="ru-RU" b="1" dirty="0" smtClean="0"/>
              <a:t>СБМ-21</a:t>
            </a:r>
            <a:r>
              <a:rPr lang="ru-RU" dirty="0" smtClean="0"/>
              <a:t> (как сигаретный фильтр, оба со стальным корпусом, пригодный для жёсткого </a:t>
            </a:r>
            <a:r>
              <a:rPr lang="ru-RU" dirty="0" smtClean="0"/>
              <a:t>β- </a:t>
            </a:r>
            <a:r>
              <a:rPr lang="ru-RU" dirty="0" smtClean="0"/>
              <a:t>и </a:t>
            </a:r>
            <a:r>
              <a:rPr lang="ru-RU" dirty="0" smtClean="0"/>
              <a:t>γ-излучений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«СИ-8Б» (со слюдяным окном в корпусе, пригоден для измерения мягкого </a:t>
            </a:r>
            <a:r>
              <a:rPr lang="ru-RU" dirty="0" smtClean="0"/>
              <a:t>β-излучения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Счётчик </a:t>
            </a:r>
            <a:r>
              <a:rPr lang="ru-RU" dirty="0" smtClean="0"/>
              <a:t>Гейгера—Мюллера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Цилиндрический счётчик Гейгера—Мюллера состоит из металлической трубки или металлизированной изнутри стеклянной трубки, и тонкой металлической нити, натянутой по оси цилиндра. Нить служит анодом, трубка — катодом. Трубка заполняется разреженным газом, в большинстве случаев используют благородные газы — аргон и неон. Между катодом и анодом создается напряжение от сотен до тысяч вольт в зависимости от геометрических размеров материала электродов и газовой среды внутри счетчика. В большинстве случаев широкораспространенные отечественные счетчики Гейгера требуют напряжения 400 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375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916832"/>
            <a:ext cx="2857500" cy="3438525"/>
          </a:xfrm>
        </p:spPr>
      </p:pic>
      <p:pic>
        <p:nvPicPr>
          <p:cNvPr id="5" name="Рисунок 4" descr="306591_html_75c5ae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4509120"/>
            <a:ext cx="3698756" cy="1086614"/>
          </a:xfrm>
          <a:prstGeom prst="rect">
            <a:avLst/>
          </a:prstGeom>
        </p:spPr>
      </p:pic>
      <p:pic>
        <p:nvPicPr>
          <p:cNvPr id="6" name="Рисунок 5" descr="023266805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1700808"/>
            <a:ext cx="4762500" cy="2133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41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Литейная</vt:lpstr>
      <vt:lpstr>Счётчик Гейгера</vt:lpstr>
      <vt:lpstr>Счётчик Гейгера</vt:lpstr>
      <vt:lpstr>Счётчик Гейгера в быту</vt:lpstr>
      <vt:lpstr>Счётчик Гейгера—Мюллера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Счётчик Гейгера</dc:title>
  <dc:creator>Никита</dc:creator>
  <cp:lastModifiedBy>Никита</cp:lastModifiedBy>
  <cp:revision>2</cp:revision>
  <dcterms:created xsi:type="dcterms:W3CDTF">2014-04-12T10:30:52Z</dcterms:created>
  <dcterms:modified xsi:type="dcterms:W3CDTF">2014-04-12T10:46:55Z</dcterms:modified>
</cp:coreProperties>
</file>