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56842-28A4-468A-9EC0-6090883E63CF}" type="datetimeFigureOut">
              <a:rPr lang="ru-RU" smtClean="0"/>
              <a:t>04.11.2014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BCC6606-CF49-431E-95BB-2500E08952E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56842-28A4-468A-9EC0-6090883E63CF}" type="datetimeFigureOut">
              <a:rPr lang="ru-RU" smtClean="0"/>
              <a:t>04.11.2014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C6606-CF49-431E-95BB-2500E08952E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BCC6606-CF49-431E-95BB-2500E08952E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56842-28A4-468A-9EC0-6090883E63CF}" type="datetimeFigureOut">
              <a:rPr lang="ru-RU" smtClean="0"/>
              <a:t>04.11.2014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56842-28A4-468A-9EC0-6090883E63CF}" type="datetimeFigureOut">
              <a:rPr lang="ru-RU" smtClean="0"/>
              <a:t>04.11.2014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BCC6606-CF49-431E-95BB-2500E08952E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56842-28A4-468A-9EC0-6090883E63CF}" type="datetimeFigureOut">
              <a:rPr lang="ru-RU" smtClean="0"/>
              <a:t>04.11.2014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BCC6606-CF49-431E-95BB-2500E08952E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6556842-28A4-468A-9EC0-6090883E63CF}" type="datetimeFigureOut">
              <a:rPr lang="ru-RU" smtClean="0"/>
              <a:t>04.11.2014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C6606-CF49-431E-95BB-2500E08952E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56842-28A4-468A-9EC0-6090883E63CF}" type="datetimeFigureOut">
              <a:rPr lang="ru-RU" smtClean="0"/>
              <a:t>04.11.2014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BCC6606-CF49-431E-95BB-2500E08952E6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56842-28A4-468A-9EC0-6090883E63CF}" type="datetimeFigureOut">
              <a:rPr lang="ru-RU" smtClean="0"/>
              <a:t>04.11.2014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BCC6606-CF49-431E-95BB-2500E08952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56842-28A4-468A-9EC0-6090883E63CF}" type="datetimeFigureOut">
              <a:rPr lang="ru-RU" smtClean="0"/>
              <a:t>04.11.2014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BCC6606-CF49-431E-95BB-2500E08952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BCC6606-CF49-431E-95BB-2500E08952E6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56842-28A4-468A-9EC0-6090883E63CF}" type="datetimeFigureOut">
              <a:rPr lang="ru-RU" smtClean="0"/>
              <a:t>04.11.2014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BCC6606-CF49-431E-95BB-2500E08952E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6556842-28A4-468A-9EC0-6090883E63CF}" type="datetimeFigureOut">
              <a:rPr lang="ru-RU" smtClean="0"/>
              <a:t>04.11.2014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6556842-28A4-468A-9EC0-6090883E63CF}" type="datetimeFigureOut">
              <a:rPr lang="ru-RU" smtClean="0"/>
              <a:t>04.11.2014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BCC6606-CF49-431E-95BB-2500E08952E6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44" y="5715016"/>
            <a:ext cx="6400800" cy="1000132"/>
          </a:xfrm>
        </p:spPr>
        <p:txBody>
          <a:bodyPr/>
          <a:lstStyle/>
          <a:p>
            <a:pPr algn="l"/>
            <a:r>
              <a:rPr lang="uk-UA" dirty="0" smtClean="0"/>
              <a:t>Виконала учениця 11-А класу</a:t>
            </a:r>
          </a:p>
          <a:p>
            <a:pPr algn="l"/>
            <a:r>
              <a:rPr lang="uk-UA" dirty="0" smtClean="0"/>
              <a:t>Ковальова Анастасія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Правила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безпеки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поводження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електричними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приладами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Рисунок 3" descr="елприб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3108" y="2714620"/>
            <a:ext cx="4857784" cy="278608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4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tereskuk-trudove-5-klas-238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643042" y="1428736"/>
            <a:ext cx="5857916" cy="492922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buNone/>
            </a:pPr>
            <a:endParaRPr lang="uk-UA" sz="60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>
              <a:buNone/>
            </a:pPr>
            <a:r>
              <a:rPr lang="uk-UA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Бережіть себе!</a:t>
            </a:r>
            <a:endParaRPr lang="ru-RU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500174"/>
            <a:ext cx="9001156" cy="485778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err="1" smtClean="0">
                <a:latin typeface="Book Antiqua" pitchFamily="18" charset="0"/>
              </a:rPr>
              <a:t>Кожен</a:t>
            </a:r>
            <a:r>
              <a:rPr lang="ru-RU" dirty="0" smtClean="0">
                <a:latin typeface="Book Antiqua" pitchFamily="18" charset="0"/>
              </a:rPr>
              <a:t> день </a:t>
            </a:r>
            <a:r>
              <a:rPr lang="ru-RU" dirty="0" smtClean="0">
                <a:latin typeface="Book Antiqua" pitchFamily="18" charset="0"/>
              </a:rPr>
              <a:t>ми </a:t>
            </a:r>
            <a:r>
              <a:rPr lang="ru-RU" dirty="0" err="1" smtClean="0">
                <a:latin typeface="Book Antiqua" pitchFamily="18" charset="0"/>
              </a:rPr>
              <a:t>користуємся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електричними</a:t>
            </a:r>
            <a:r>
              <a:rPr lang="ru-RU" dirty="0" smtClean="0">
                <a:latin typeface="Book Antiqua" pitchFamily="18" charset="0"/>
              </a:rPr>
              <a:t> </a:t>
            </a:r>
            <a:endParaRPr lang="ru-RU" dirty="0" smtClean="0">
              <a:latin typeface="Book Antiqua" pitchFamily="18" charset="0"/>
            </a:endParaRPr>
          </a:p>
          <a:p>
            <a:pPr>
              <a:buNone/>
            </a:pPr>
            <a:r>
              <a:rPr lang="ru-RU" dirty="0" err="1" smtClean="0">
                <a:latin typeface="Book Antiqua" pitchFamily="18" charset="0"/>
              </a:rPr>
              <a:t>приладами</a:t>
            </a:r>
            <a:r>
              <a:rPr lang="ru-RU" dirty="0" smtClean="0">
                <a:latin typeface="Book Antiqua" pitchFamily="18" charset="0"/>
              </a:rPr>
              <a:t>, </a:t>
            </a:r>
            <a:r>
              <a:rPr lang="ru-RU" dirty="0" err="1" smtClean="0">
                <a:latin typeface="Book Antiqua" pitchFamily="18" charset="0"/>
              </a:rPr>
              <a:t>але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потрібно</a:t>
            </a:r>
            <a:r>
              <a:rPr lang="ru-RU" dirty="0" smtClean="0">
                <a:latin typeface="Book Antiqua" pitchFamily="18" charset="0"/>
              </a:rPr>
              <a:t> знати, </a:t>
            </a:r>
            <a:r>
              <a:rPr lang="ru-RU" dirty="0" err="1" smtClean="0">
                <a:latin typeface="Book Antiqua" pitchFamily="18" charset="0"/>
              </a:rPr>
              <a:t>що</a:t>
            </a:r>
            <a:r>
              <a:rPr lang="ru-RU" dirty="0" smtClean="0">
                <a:latin typeface="Book Antiqua" pitchFamily="18" charset="0"/>
              </a:rPr>
              <a:t> вони </a:t>
            </a:r>
            <a:r>
              <a:rPr lang="ru-RU" dirty="0" err="1" smtClean="0">
                <a:latin typeface="Book Antiqua" pitchFamily="18" charset="0"/>
              </a:rPr>
              <a:t>криють</a:t>
            </a:r>
            <a:r>
              <a:rPr lang="ru-RU" dirty="0" smtClean="0">
                <a:latin typeface="Book Antiqua" pitchFamily="18" charset="0"/>
              </a:rPr>
              <a:t> у </a:t>
            </a:r>
            <a:endParaRPr lang="ru-RU" dirty="0" smtClean="0">
              <a:latin typeface="Book Antiqua" pitchFamily="18" charset="0"/>
            </a:endParaRPr>
          </a:p>
          <a:p>
            <a:pPr>
              <a:buNone/>
            </a:pPr>
            <a:r>
              <a:rPr lang="ru-RU" dirty="0" err="1" smtClean="0">
                <a:latin typeface="Book Antiqua" pitchFamily="18" charset="0"/>
              </a:rPr>
              <a:t>собі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небезпеку</a:t>
            </a:r>
            <a:r>
              <a:rPr lang="ru-RU" dirty="0" smtClean="0">
                <a:latin typeface="Book Antiqua" pitchFamily="18" charset="0"/>
              </a:rPr>
              <a:t>. Так, </a:t>
            </a:r>
            <a:r>
              <a:rPr lang="ru-RU" dirty="0" err="1" smtClean="0">
                <a:latin typeface="Book Antiqua" pitchFamily="18" charset="0"/>
              </a:rPr>
              <a:t>дія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електричного</a:t>
            </a:r>
            <a:r>
              <a:rPr lang="ru-RU" dirty="0" smtClean="0">
                <a:latin typeface="Book Antiqua" pitchFamily="18" charset="0"/>
              </a:rPr>
              <a:t> струму </a:t>
            </a:r>
            <a:r>
              <a:rPr lang="ru-RU" dirty="0" smtClean="0">
                <a:latin typeface="Book Antiqua" pitchFamily="18" charset="0"/>
              </a:rPr>
              <a:t>на </a:t>
            </a:r>
          </a:p>
          <a:p>
            <a:pPr>
              <a:buNone/>
            </a:pPr>
            <a:r>
              <a:rPr lang="ru-RU" dirty="0" err="1" smtClean="0">
                <a:latin typeface="Book Antiqua" pitchFamily="18" charset="0"/>
              </a:rPr>
              <a:t>людину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може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призводити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smtClean="0">
                <a:latin typeface="Book Antiqua" pitchFamily="18" charset="0"/>
              </a:rPr>
              <a:t>до </a:t>
            </a:r>
            <a:r>
              <a:rPr lang="ru-RU" dirty="0" err="1" smtClean="0">
                <a:latin typeface="Book Antiqua" pitchFamily="18" charset="0"/>
              </a:rPr>
              <a:t>електричних</a:t>
            </a:r>
            <a:r>
              <a:rPr lang="ru-RU" dirty="0" smtClean="0">
                <a:latin typeface="Book Antiqua" pitchFamily="18" charset="0"/>
              </a:rPr>
              <a:t> травм та </a:t>
            </a:r>
            <a:endParaRPr lang="ru-RU" dirty="0" smtClean="0">
              <a:latin typeface="Book Antiqua" pitchFamily="18" charset="0"/>
            </a:endParaRPr>
          </a:p>
          <a:p>
            <a:pPr>
              <a:buNone/>
            </a:pPr>
            <a:r>
              <a:rPr lang="ru-RU" dirty="0" err="1" smtClean="0">
                <a:latin typeface="Book Antiqua" pitchFamily="18" charset="0"/>
              </a:rPr>
              <a:t>пошкоджень</a:t>
            </a:r>
            <a:r>
              <a:rPr lang="ru-RU" dirty="0" smtClean="0">
                <a:latin typeface="Book Antiqua" pitchFamily="18" charset="0"/>
              </a:rPr>
              <a:t>. </a:t>
            </a:r>
            <a:r>
              <a:rPr lang="ru-RU" dirty="0" err="1" smtClean="0">
                <a:latin typeface="Book Antiqua" pitchFamily="18" charset="0"/>
              </a:rPr>
              <a:t>Іноді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трапляються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нещасні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випадки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від</a:t>
            </a:r>
            <a:r>
              <a:rPr lang="ru-RU" dirty="0" smtClean="0">
                <a:latin typeface="Book Antiqua" pitchFamily="18" charset="0"/>
              </a:rPr>
              <a:t> </a:t>
            </a:r>
            <a:endParaRPr lang="ru-RU" dirty="0" smtClean="0">
              <a:latin typeface="Book Antiqua" pitchFamily="18" charset="0"/>
            </a:endParaRPr>
          </a:p>
          <a:p>
            <a:pPr>
              <a:buNone/>
            </a:pPr>
            <a:r>
              <a:rPr lang="ru-RU" dirty="0" err="1" smtClean="0">
                <a:latin typeface="Book Antiqua" pitchFamily="18" charset="0"/>
              </a:rPr>
              <a:t>дії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електричного</a:t>
            </a:r>
            <a:r>
              <a:rPr lang="ru-RU" dirty="0" smtClean="0">
                <a:latin typeface="Book Antiqua" pitchFamily="18" charset="0"/>
              </a:rPr>
              <a:t> струму, </a:t>
            </a:r>
            <a:r>
              <a:rPr lang="ru-RU" dirty="0" err="1" smtClean="0">
                <a:latin typeface="Book Antiqua" pitchFamily="18" charset="0"/>
              </a:rPr>
              <a:t>які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приводять</a:t>
            </a:r>
            <a:r>
              <a:rPr lang="ru-RU" dirty="0" smtClean="0">
                <a:latin typeface="Book Antiqua" pitchFamily="18" charset="0"/>
              </a:rPr>
              <a:t> до </a:t>
            </a:r>
            <a:r>
              <a:rPr lang="ru-RU" dirty="0" err="1" smtClean="0">
                <a:latin typeface="Book Antiqua" pitchFamily="18" charset="0"/>
              </a:rPr>
              <a:t>смерті</a:t>
            </a:r>
            <a:r>
              <a:rPr lang="ru-RU" dirty="0" smtClean="0">
                <a:latin typeface="Book Antiqua" pitchFamily="18" charset="0"/>
              </a:rPr>
              <a:t> </a:t>
            </a:r>
            <a:endParaRPr lang="ru-RU" dirty="0" smtClean="0">
              <a:latin typeface="Book Antiqua" pitchFamily="18" charset="0"/>
            </a:endParaRPr>
          </a:p>
          <a:p>
            <a:pPr>
              <a:buNone/>
            </a:pPr>
            <a:r>
              <a:rPr lang="ru-RU" dirty="0" err="1" smtClean="0">
                <a:latin typeface="Book Antiqua" pitchFamily="18" charset="0"/>
              </a:rPr>
              <a:t>людини</a:t>
            </a:r>
            <a:r>
              <a:rPr lang="ru-RU" dirty="0" smtClean="0">
                <a:latin typeface="Book Antiqua" pitchFamily="18" charset="0"/>
              </a:rPr>
              <a:t>. Та </a:t>
            </a:r>
            <a:r>
              <a:rPr lang="ru-RU" dirty="0" err="1" smtClean="0">
                <a:latin typeface="Book Antiqua" pitchFamily="18" charset="0"/>
              </a:rPr>
              <a:t>щоб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уникнути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багатьох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неприємностей</a:t>
            </a:r>
            <a:r>
              <a:rPr lang="ru-RU" dirty="0" smtClean="0">
                <a:latin typeface="Book Antiqua" pitchFamily="18" charset="0"/>
              </a:rPr>
              <a:t>, </a:t>
            </a:r>
            <a:endParaRPr lang="ru-RU" dirty="0" smtClean="0">
              <a:latin typeface="Book Antiqua" pitchFamily="18" charset="0"/>
            </a:endParaRPr>
          </a:p>
          <a:p>
            <a:pPr>
              <a:buNone/>
            </a:pPr>
            <a:r>
              <a:rPr lang="ru-RU" dirty="0" err="1" smtClean="0">
                <a:latin typeface="Book Antiqua" pitchFamily="18" charset="0"/>
              </a:rPr>
              <a:t>тобі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достатньо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завжди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пам’ятати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smtClean="0">
                <a:latin typeface="Book Antiqua" pitchFamily="18" charset="0"/>
              </a:rPr>
              <a:t>та </a:t>
            </a:r>
            <a:r>
              <a:rPr lang="ru-RU" dirty="0" err="1" smtClean="0">
                <a:latin typeface="Book Antiqua" pitchFamily="18" charset="0"/>
              </a:rPr>
              <a:t>дотримуватись</a:t>
            </a:r>
            <a:r>
              <a:rPr lang="ru-RU" dirty="0" smtClean="0">
                <a:latin typeface="Book Antiqua" pitchFamily="18" charset="0"/>
              </a:rPr>
              <a:t> </a:t>
            </a:r>
          </a:p>
          <a:p>
            <a:pPr>
              <a:buNone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 Antiqua" pitchFamily="18" charset="0"/>
              </a:rPr>
              <a:t>правил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 Antiqua" pitchFamily="18" charset="0"/>
              </a:rPr>
              <a:t>поводження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 Antiqua" pitchFamily="18" charset="0"/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 Antiqua" pitchFamily="18" charset="0"/>
              </a:rPr>
              <a:t>з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 Antiqua" pitchFamily="18" charset="0"/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 Antiqua" pitchFamily="18" charset="0"/>
              </a:rPr>
              <a:t>електричними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 Antiqua" pitchFamily="18" charset="0"/>
              </a:rPr>
              <a:t> </a:t>
            </a:r>
          </a:p>
          <a:p>
            <a:pPr>
              <a:buNone/>
            </a:pP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 Antiqua" pitchFamily="18" charset="0"/>
              </a:rPr>
              <a:t>приладами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Book Antiqua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428736"/>
            <a:ext cx="8858312" cy="4929222"/>
          </a:xfrm>
        </p:spPr>
        <p:txBody>
          <a:bodyPr/>
          <a:lstStyle/>
          <a:p>
            <a:r>
              <a:rPr lang="ru-RU" dirty="0" smtClean="0"/>
              <a:t>Перед </a:t>
            </a:r>
            <a:r>
              <a:rPr lang="ru-RU" dirty="0" err="1" smtClean="0"/>
              <a:t>вмиканням</a:t>
            </a:r>
            <a:r>
              <a:rPr lang="ru-RU" dirty="0" smtClean="0"/>
              <a:t> </a:t>
            </a:r>
            <a:r>
              <a:rPr lang="ru-RU" dirty="0" err="1" smtClean="0"/>
              <a:t>електроприладу</a:t>
            </a:r>
            <a:r>
              <a:rPr lang="ru-RU" dirty="0" smtClean="0"/>
              <a:t> </a:t>
            </a:r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візуально</a:t>
            </a:r>
            <a:r>
              <a:rPr lang="ru-RU" dirty="0" smtClean="0"/>
              <a:t> </a:t>
            </a:r>
            <a:r>
              <a:rPr lang="ru-RU" dirty="0" err="1" smtClean="0"/>
              <a:t>перевірити</a:t>
            </a:r>
            <a:r>
              <a:rPr lang="ru-RU" dirty="0" smtClean="0"/>
              <a:t> </a:t>
            </a:r>
            <a:r>
              <a:rPr lang="ru-RU" dirty="0" err="1" smtClean="0"/>
              <a:t>електрошнур</a:t>
            </a:r>
            <a:r>
              <a:rPr lang="ru-RU" dirty="0" smtClean="0"/>
              <a:t> на </a:t>
            </a:r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механічних</a:t>
            </a:r>
            <a:r>
              <a:rPr lang="ru-RU" dirty="0" smtClean="0"/>
              <a:t> </a:t>
            </a:r>
            <a:r>
              <a:rPr lang="ru-RU" dirty="0" err="1" smtClean="0"/>
              <a:t>пошкоджень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wnur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57356" y="3286124"/>
            <a:ext cx="5286402" cy="2567003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2285984" y="3214686"/>
            <a:ext cx="4071966" cy="264320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>
            <a:off x="2678893" y="2964653"/>
            <a:ext cx="3571900" cy="307183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Електроприлад</a:t>
            </a:r>
            <a:r>
              <a:rPr lang="ru-RU" dirty="0" smtClean="0"/>
              <a:t> повинен бути </a:t>
            </a:r>
            <a:r>
              <a:rPr lang="ru-RU" dirty="0" err="1" smtClean="0"/>
              <a:t>надійно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заземлений </a:t>
            </a: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правилами </a:t>
            </a:r>
            <a:r>
              <a:rPr lang="ru-RU" dirty="0" smtClean="0"/>
              <a:t>установки </a:t>
            </a:r>
            <a:r>
              <a:rPr lang="ru-RU" dirty="0" err="1" smtClean="0"/>
              <a:t>приладу</a:t>
            </a:r>
            <a:endParaRPr lang="ru-RU" dirty="0" smtClean="0"/>
          </a:p>
          <a:p>
            <a:r>
              <a:rPr lang="ru-RU" dirty="0" err="1" smtClean="0"/>
              <a:t>Забороняється</a:t>
            </a:r>
            <a:r>
              <a:rPr lang="ru-RU" dirty="0" smtClean="0"/>
              <a:t> </a:t>
            </a:r>
            <a:r>
              <a:rPr lang="ru-RU" dirty="0" err="1" smtClean="0"/>
              <a:t>працювати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електроприладом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вологими</a:t>
            </a:r>
            <a:r>
              <a:rPr lang="ru-RU" dirty="0" smtClean="0"/>
              <a:t> </a:t>
            </a:r>
            <a:r>
              <a:rPr lang="ru-RU" dirty="0" smtClean="0"/>
              <a:t>руками</a:t>
            </a:r>
          </a:p>
          <a:p>
            <a:r>
              <a:rPr lang="ru-RU" dirty="0" smtClean="0"/>
              <a:t>Не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залишати</a:t>
            </a:r>
            <a:r>
              <a:rPr lang="ru-RU" dirty="0" smtClean="0"/>
              <a:t> </a:t>
            </a:r>
            <a:r>
              <a:rPr lang="ru-RU" dirty="0" err="1" smtClean="0"/>
              <a:t>електроприлад</a:t>
            </a:r>
            <a:r>
              <a:rPr lang="ru-RU" dirty="0" smtClean="0"/>
              <a:t> без </a:t>
            </a:r>
            <a:r>
              <a:rPr lang="ru-RU" dirty="0" err="1" smtClean="0"/>
              <a:t>нагляду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на </a:t>
            </a:r>
            <a:r>
              <a:rPr lang="ru-RU" dirty="0" err="1" smtClean="0"/>
              <a:t>довгий</a:t>
            </a:r>
            <a:r>
              <a:rPr lang="ru-RU" dirty="0" smtClean="0"/>
              <a:t> час,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закінчення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перевірити</a:t>
            </a:r>
            <a:r>
              <a:rPr lang="ru-RU" dirty="0" smtClean="0"/>
              <a:t>,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smtClean="0"/>
              <a:t>все </a:t>
            </a:r>
            <a:r>
              <a:rPr lang="ru-RU" dirty="0" err="1" smtClean="0"/>
              <a:t>вимкнено</a:t>
            </a:r>
            <a:endParaRPr lang="ru-RU" dirty="0" smtClean="0"/>
          </a:p>
          <a:p>
            <a:r>
              <a:rPr lang="ru-RU" dirty="0" smtClean="0"/>
              <a:t>Не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користуватися</a:t>
            </a:r>
            <a:r>
              <a:rPr lang="ru-RU" dirty="0" smtClean="0"/>
              <a:t> </a:t>
            </a:r>
            <a:r>
              <a:rPr lang="ru-RU" dirty="0" err="1" smtClean="0"/>
              <a:t>електроприладами</a:t>
            </a:r>
            <a:r>
              <a:rPr lang="ru-RU" dirty="0" smtClean="0"/>
              <a:t> без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нагляду</a:t>
            </a:r>
            <a:r>
              <a:rPr lang="ru-RU" dirty="0" smtClean="0"/>
              <a:t> </a:t>
            </a:r>
            <a:r>
              <a:rPr lang="ru-RU" dirty="0" err="1" smtClean="0"/>
              <a:t>дорослих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527048"/>
            <a:ext cx="8786874" cy="4830910"/>
          </a:xfrm>
        </p:spPr>
        <p:txBody>
          <a:bodyPr/>
          <a:lstStyle/>
          <a:p>
            <a:r>
              <a:rPr lang="ru-RU" dirty="0" smtClean="0"/>
              <a:t>При </a:t>
            </a:r>
            <a:r>
              <a:rPr lang="ru-RU" dirty="0" err="1" smtClean="0"/>
              <a:t>виявленні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виникненні</a:t>
            </a:r>
            <a:r>
              <a:rPr lang="ru-RU" dirty="0" smtClean="0"/>
              <a:t> </a:t>
            </a:r>
            <a:r>
              <a:rPr lang="ru-RU" dirty="0" err="1" smtClean="0"/>
              <a:t>несправності</a:t>
            </a:r>
            <a:r>
              <a:rPr lang="ru-RU" dirty="0" smtClean="0"/>
              <a:t> в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електроприладі</a:t>
            </a:r>
            <a:r>
              <a:rPr lang="ru-RU" dirty="0" smtClean="0"/>
              <a:t> </a:t>
            </a:r>
            <a:r>
              <a:rPr lang="ru-RU" dirty="0" err="1" smtClean="0"/>
              <a:t>негайно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викликати</a:t>
            </a:r>
            <a:r>
              <a:rPr lang="ru-RU" dirty="0" smtClean="0"/>
              <a:t> </a:t>
            </a:r>
            <a:r>
              <a:rPr lang="ru-RU" dirty="0" err="1" smtClean="0"/>
              <a:t>електрика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обслуговує</a:t>
            </a:r>
            <a:r>
              <a:rPr lang="ru-RU" dirty="0" smtClean="0"/>
              <a:t> </a:t>
            </a:r>
            <a:r>
              <a:rPr lang="ru-RU" dirty="0" err="1" smtClean="0"/>
              <a:t>прилад</a:t>
            </a:r>
            <a:r>
              <a:rPr lang="ru-RU" dirty="0" smtClean="0"/>
              <a:t> </a:t>
            </a:r>
            <a:r>
              <a:rPr lang="ru-RU" sz="2000" i="1" dirty="0" smtClean="0"/>
              <a:t>(</a:t>
            </a:r>
            <a:r>
              <a:rPr lang="ru-RU" sz="2000" i="1" dirty="0" err="1" smtClean="0"/>
              <a:t>Якщо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ти</a:t>
            </a:r>
            <a:r>
              <a:rPr lang="ru-RU" sz="2000" i="1" dirty="0" smtClean="0"/>
              <a:t> </a:t>
            </a:r>
            <a:endParaRPr lang="ru-RU" sz="2000" i="1" dirty="0" smtClean="0"/>
          </a:p>
          <a:p>
            <a:pPr>
              <a:buNone/>
            </a:pPr>
            <a:r>
              <a:rPr lang="ru-RU" sz="2000" i="1" dirty="0" err="1" smtClean="0"/>
              <a:t>дивишся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телевізор</a:t>
            </a:r>
            <a:r>
              <a:rPr lang="ru-RU" sz="2000" i="1" dirty="0" smtClean="0"/>
              <a:t>, а </a:t>
            </a:r>
            <a:r>
              <a:rPr lang="ru-RU" sz="2000" i="1" dirty="0" err="1" smtClean="0"/>
              <a:t>екран</a:t>
            </a:r>
            <a:r>
              <a:rPr lang="ru-RU" sz="2000" i="1" dirty="0" smtClean="0"/>
              <a:t> </a:t>
            </a:r>
            <a:r>
              <a:rPr lang="ru-RU" sz="2000" i="1" dirty="0" smtClean="0"/>
              <a:t>погас </a:t>
            </a:r>
            <a:endParaRPr lang="ru-RU" sz="2000" i="1" dirty="0" smtClean="0"/>
          </a:p>
          <a:p>
            <a:pPr>
              <a:buNone/>
            </a:pPr>
            <a:r>
              <a:rPr lang="ru-RU" sz="2000" i="1" dirty="0" err="1" smtClean="0"/>
              <a:t>або</a:t>
            </a:r>
            <a:r>
              <a:rPr lang="ru-RU" sz="2000" i="1" dirty="0" smtClean="0"/>
              <a:t> </a:t>
            </a:r>
            <a:r>
              <a:rPr lang="ru-RU" sz="2000" i="1" dirty="0" smtClean="0"/>
              <a:t>почав </a:t>
            </a:r>
            <a:r>
              <a:rPr lang="ru-RU" sz="2000" i="1" dirty="0" err="1" smtClean="0"/>
              <a:t>миготіти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ні</a:t>
            </a:r>
            <a:r>
              <a:rPr lang="ru-RU" sz="2000" i="1" dirty="0" smtClean="0"/>
              <a:t> в </a:t>
            </a:r>
            <a:r>
              <a:rPr lang="ru-RU" sz="2000" i="1" dirty="0" err="1" smtClean="0"/>
              <a:t>якому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разі</a:t>
            </a:r>
            <a:r>
              <a:rPr lang="ru-RU" sz="2000" i="1" dirty="0" smtClean="0"/>
              <a:t> не </a:t>
            </a:r>
            <a:endParaRPr lang="ru-RU" sz="2000" i="1" dirty="0" smtClean="0"/>
          </a:p>
          <a:p>
            <a:pPr>
              <a:buNone/>
            </a:pPr>
            <a:r>
              <a:rPr lang="ru-RU" sz="2000" i="1" dirty="0" err="1" smtClean="0"/>
              <a:t>можна</a:t>
            </a:r>
            <a:r>
              <a:rPr lang="ru-RU" sz="2000" i="1" dirty="0" smtClean="0"/>
              <a:t> </a:t>
            </a:r>
            <a:r>
              <a:rPr lang="ru-RU" sz="2000" i="1" dirty="0" smtClean="0"/>
              <a:t>по </a:t>
            </a:r>
            <a:r>
              <a:rPr lang="ru-RU" sz="2000" i="1" dirty="0" err="1" smtClean="0"/>
              <a:t>ньому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стукати</a:t>
            </a:r>
            <a:r>
              <a:rPr lang="ru-RU" sz="2000" i="1" dirty="0" smtClean="0"/>
              <a:t>. </a:t>
            </a:r>
            <a:r>
              <a:rPr lang="ru-RU" sz="2000" i="1" dirty="0" err="1" smtClean="0"/>
              <a:t>Він</a:t>
            </a:r>
            <a:r>
              <a:rPr lang="ru-RU" sz="2000" i="1" dirty="0" smtClean="0"/>
              <a:t> </a:t>
            </a:r>
            <a:endParaRPr lang="ru-RU" sz="2000" i="1" dirty="0" smtClean="0"/>
          </a:p>
          <a:p>
            <a:pPr>
              <a:buNone/>
            </a:pPr>
            <a:r>
              <a:rPr lang="ru-RU" sz="2000" i="1" dirty="0" err="1" smtClean="0"/>
              <a:t>може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загорітися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або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навіть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вибухнути</a:t>
            </a:r>
            <a:r>
              <a:rPr lang="ru-RU" sz="2000" i="1" dirty="0" smtClean="0"/>
              <a:t>. </a:t>
            </a:r>
            <a:endParaRPr lang="ru-RU" sz="2000" i="1" dirty="0" smtClean="0"/>
          </a:p>
          <a:p>
            <a:pPr>
              <a:buNone/>
            </a:pPr>
            <a:r>
              <a:rPr lang="ru-RU" sz="2000" i="1" dirty="0" err="1" smtClean="0"/>
              <a:t>Його</a:t>
            </a:r>
            <a:r>
              <a:rPr lang="ru-RU" sz="2000" i="1" dirty="0" smtClean="0"/>
              <a:t> </a:t>
            </a:r>
            <a:r>
              <a:rPr lang="ru-RU" sz="2000" i="1" dirty="0" smtClean="0"/>
              <a:t>треба </a:t>
            </a:r>
            <a:r>
              <a:rPr lang="ru-RU" sz="2000" i="1" dirty="0" err="1" smtClean="0"/>
              <a:t>негайно</a:t>
            </a:r>
            <a:r>
              <a:rPr lang="ru-RU" sz="2000" i="1" dirty="0" smtClean="0"/>
              <a:t> </a:t>
            </a:r>
            <a:endParaRPr lang="ru-RU" sz="2000" i="1" dirty="0" smtClean="0"/>
          </a:p>
          <a:p>
            <a:pPr>
              <a:buNone/>
            </a:pPr>
            <a:r>
              <a:rPr lang="ru-RU" sz="2000" i="1" dirty="0" err="1" smtClean="0"/>
              <a:t>вимкнути</a:t>
            </a:r>
            <a:r>
              <a:rPr lang="ru-RU" sz="2000" i="1" dirty="0" smtClean="0"/>
              <a:t>)</a:t>
            </a:r>
            <a:endParaRPr lang="ru-RU" sz="2000" i="1" dirty="0" smtClean="0"/>
          </a:p>
          <a:p>
            <a:endParaRPr lang="ru-RU" dirty="0"/>
          </a:p>
        </p:txBody>
      </p:sp>
      <p:pic>
        <p:nvPicPr>
          <p:cNvPr id="4" name="Рисунок 3" descr="tele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86380" y="2143116"/>
            <a:ext cx="3714776" cy="4214810"/>
          </a:xfrm>
          <a:prstGeom prst="rect">
            <a:avLst/>
          </a:prstGeom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428736"/>
            <a:ext cx="8858312" cy="4929222"/>
          </a:xfrm>
        </p:spPr>
        <p:txBody>
          <a:bodyPr/>
          <a:lstStyle/>
          <a:p>
            <a:r>
              <a:rPr lang="ru-RU" dirty="0" err="1" smtClean="0"/>
              <a:t>Забороняється</a:t>
            </a:r>
            <a:r>
              <a:rPr lang="ru-RU" dirty="0" smtClean="0"/>
              <a:t> </a:t>
            </a:r>
            <a:r>
              <a:rPr lang="ru-RU" dirty="0" err="1" smtClean="0"/>
              <a:t>тягнути</a:t>
            </a:r>
            <a:r>
              <a:rPr lang="ru-RU" dirty="0" smtClean="0"/>
              <a:t> за </a:t>
            </a:r>
            <a:r>
              <a:rPr lang="ru-RU" dirty="0" err="1" smtClean="0"/>
              <a:t>електричний</a:t>
            </a:r>
            <a:r>
              <a:rPr lang="ru-RU" dirty="0" smtClean="0"/>
              <a:t> шнур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руками</a:t>
            </a:r>
            <a:r>
              <a:rPr lang="ru-RU" dirty="0" smtClean="0"/>
              <a:t>, тому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обірватися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вразити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електричним</a:t>
            </a:r>
            <a:r>
              <a:rPr lang="ru-RU" dirty="0" smtClean="0"/>
              <a:t> </a:t>
            </a:r>
            <a:r>
              <a:rPr lang="ru-RU" dirty="0" err="1" smtClean="0"/>
              <a:t>струмом</a:t>
            </a:r>
            <a:endParaRPr lang="ru-RU" dirty="0"/>
          </a:p>
        </p:txBody>
      </p:sp>
      <p:pic>
        <p:nvPicPr>
          <p:cNvPr id="4" name="Рисунок 3" descr="rosetka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00298" y="2714620"/>
            <a:ext cx="4357718" cy="3152083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 rot="10800000" flipV="1">
            <a:off x="2571736" y="2428868"/>
            <a:ext cx="3500462" cy="3357586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357422" y="3000372"/>
            <a:ext cx="4857784" cy="278608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428736"/>
            <a:ext cx="8858312" cy="5000660"/>
          </a:xfrm>
        </p:spPr>
        <p:txBody>
          <a:bodyPr/>
          <a:lstStyle/>
          <a:p>
            <a:r>
              <a:rPr lang="ru-RU" dirty="0" smtClean="0"/>
              <a:t>Не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заповнювати</a:t>
            </a:r>
            <a:r>
              <a:rPr lang="ru-RU" dirty="0" smtClean="0"/>
              <a:t> водою </a:t>
            </a:r>
            <a:r>
              <a:rPr lang="ru-RU" dirty="0" err="1" smtClean="0"/>
              <a:t>ввімкнені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</a:p>
          <a:p>
            <a:pPr>
              <a:buNone/>
            </a:pPr>
            <a:r>
              <a:rPr lang="ru-RU" dirty="0" err="1" smtClean="0"/>
              <a:t>електромережу</a:t>
            </a:r>
            <a:r>
              <a:rPr lang="ru-RU" dirty="0" smtClean="0"/>
              <a:t> </a:t>
            </a:r>
            <a:r>
              <a:rPr lang="ru-RU" dirty="0" smtClean="0"/>
              <a:t>чайники, </a:t>
            </a:r>
            <a:r>
              <a:rPr lang="ru-RU" dirty="0" err="1" smtClean="0"/>
              <a:t>кавоварки</a:t>
            </a:r>
            <a:r>
              <a:rPr lang="ru-RU" dirty="0" smtClean="0"/>
              <a:t>, </a:t>
            </a:r>
            <a:r>
              <a:rPr lang="ru-RU" dirty="0" err="1" smtClean="0"/>
              <a:t>каструлі</a:t>
            </a:r>
            <a:endParaRPr lang="ru-RU" dirty="0"/>
          </a:p>
        </p:txBody>
      </p:sp>
      <p:pic>
        <p:nvPicPr>
          <p:cNvPr id="4" name="Рисунок 3" descr="maker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43240" y="2357430"/>
            <a:ext cx="2757496" cy="4067103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2285984" y="2928934"/>
            <a:ext cx="4500594" cy="278608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10800000" flipV="1">
            <a:off x="2786050" y="2857496"/>
            <a:ext cx="3571900" cy="292895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428736"/>
            <a:ext cx="8786874" cy="4929222"/>
          </a:xfrm>
        </p:spPr>
        <p:txBody>
          <a:bodyPr/>
          <a:lstStyle/>
          <a:p>
            <a:r>
              <a:rPr lang="ru-RU" dirty="0" smtClean="0"/>
              <a:t>Не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підвішувати</a:t>
            </a:r>
            <a:r>
              <a:rPr lang="ru-RU" dirty="0" smtClean="0"/>
              <a:t> </a:t>
            </a:r>
            <a:r>
              <a:rPr lang="ru-RU" dirty="0" err="1" smtClean="0"/>
              <a:t>речі</a:t>
            </a:r>
            <a:r>
              <a:rPr lang="ru-RU" dirty="0" smtClean="0"/>
              <a:t> на </a:t>
            </a:r>
            <a:r>
              <a:rPr lang="ru-RU" dirty="0" err="1" smtClean="0"/>
              <a:t>кабелі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Не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бавитись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штепсельними</a:t>
            </a:r>
            <a:r>
              <a:rPr lang="ru-RU" dirty="0" smtClean="0"/>
              <a:t> розетками –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загрожує</a:t>
            </a:r>
            <a:r>
              <a:rPr lang="ru-RU" dirty="0" smtClean="0"/>
              <a:t> </a:t>
            </a:r>
            <a:r>
              <a:rPr lang="ru-RU" dirty="0" err="1" smtClean="0"/>
              <a:t>твоєму</a:t>
            </a:r>
            <a:r>
              <a:rPr lang="ru-RU" dirty="0" smtClean="0"/>
              <a:t> </a:t>
            </a:r>
            <a:r>
              <a:rPr lang="ru-RU" dirty="0" err="1" smtClean="0"/>
              <a:t>життю</a:t>
            </a:r>
            <a:r>
              <a:rPr lang="ru-RU" dirty="0" smtClean="0"/>
              <a:t>.</a:t>
            </a:r>
          </a:p>
          <a:p>
            <a:r>
              <a:rPr lang="ru-RU" dirty="0" smtClean="0"/>
              <a:t>Коли </a:t>
            </a:r>
            <a:r>
              <a:rPr lang="ru-RU" dirty="0" err="1" smtClean="0"/>
              <a:t>ідеш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дому –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електроприлади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бути </a:t>
            </a:r>
            <a:r>
              <a:rPr lang="ru-RU" dirty="0" err="1" smtClean="0"/>
              <a:t>вимкнені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 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електричних</a:t>
            </a:r>
            <a:r>
              <a:rPr lang="ru-RU" dirty="0" smtClean="0"/>
              <a:t> </a:t>
            </a:r>
            <a:r>
              <a:rPr lang="ru-RU" dirty="0" err="1" smtClean="0"/>
              <a:t>приладів</a:t>
            </a:r>
            <a:r>
              <a:rPr lang="ru-RU" dirty="0" smtClean="0"/>
              <a:t> не за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призначенням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не­вміле</a:t>
            </a:r>
            <a:r>
              <a:rPr lang="ru-RU" dirty="0" smtClean="0"/>
              <a:t> </a:t>
            </a:r>
            <a:r>
              <a:rPr lang="ru-RU" dirty="0" err="1" smtClean="0"/>
              <a:t>користування</a:t>
            </a:r>
            <a:r>
              <a:rPr lang="ru-RU" dirty="0" smtClean="0"/>
              <a:t> ними,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призвести</a:t>
            </a:r>
            <a:r>
              <a:rPr lang="ru-RU" dirty="0" smtClean="0"/>
              <a:t> до </a:t>
            </a:r>
            <a:r>
              <a:rPr lang="ru-RU" b="1" dirty="0" err="1" smtClean="0"/>
              <a:t>пожежі</a:t>
            </a:r>
            <a:r>
              <a:rPr lang="ru-RU" dirty="0" smtClean="0"/>
              <a:t>!</a:t>
            </a:r>
          </a:p>
          <a:p>
            <a:endParaRPr lang="ru-RU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 </a:t>
            </a:r>
            <a:r>
              <a:rPr lang="ru-RU" dirty="0" err="1" smtClean="0"/>
              <a:t>Якщо</a:t>
            </a:r>
            <a:r>
              <a:rPr lang="ru-RU" dirty="0" smtClean="0"/>
              <a:t> в </a:t>
            </a:r>
            <a:r>
              <a:rPr lang="ru-RU" dirty="0" err="1" smtClean="0"/>
              <a:t>квартирі</a:t>
            </a:r>
            <a:r>
              <a:rPr lang="ru-RU" dirty="0" smtClean="0"/>
              <a:t> </a:t>
            </a:r>
            <a:r>
              <a:rPr lang="ru-RU" dirty="0" err="1" smtClean="0"/>
              <a:t>полум’я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чути</a:t>
            </a:r>
            <a:r>
              <a:rPr lang="ru-RU" dirty="0" smtClean="0"/>
              <a:t> запах </a:t>
            </a:r>
            <a:r>
              <a:rPr lang="ru-RU" dirty="0" err="1" smtClean="0"/>
              <a:t>диму</a:t>
            </a:r>
            <a:r>
              <a:rPr lang="ru-RU" dirty="0" smtClean="0"/>
              <a:t>,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горілої</a:t>
            </a:r>
            <a:r>
              <a:rPr lang="ru-RU" dirty="0" smtClean="0"/>
              <a:t> </a:t>
            </a:r>
            <a:r>
              <a:rPr lang="ru-RU" dirty="0" err="1" smtClean="0"/>
              <a:t>ізоляції</a:t>
            </a:r>
            <a:r>
              <a:rPr lang="ru-RU" dirty="0" smtClean="0"/>
              <a:t>,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негайно</a:t>
            </a:r>
            <a:r>
              <a:rPr lang="ru-RU" dirty="0" smtClean="0"/>
              <a:t> </a:t>
            </a:r>
            <a:r>
              <a:rPr lang="ru-RU" dirty="0" err="1" smtClean="0"/>
              <a:t>повідомити</a:t>
            </a:r>
            <a:r>
              <a:rPr lang="ru-RU" dirty="0" smtClean="0"/>
              <a:t> про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дорослим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вдома</a:t>
            </a:r>
            <a:r>
              <a:rPr lang="ru-RU" dirty="0" smtClean="0"/>
              <a:t> </a:t>
            </a:r>
            <a:r>
              <a:rPr lang="ru-RU" dirty="0" err="1" smtClean="0"/>
              <a:t>нікого</a:t>
            </a:r>
            <a:r>
              <a:rPr lang="ru-RU" dirty="0" smtClean="0"/>
              <a:t> </a:t>
            </a:r>
            <a:r>
              <a:rPr lang="ru-RU" dirty="0" err="1" smtClean="0"/>
              <a:t>немає</a:t>
            </a:r>
            <a:r>
              <a:rPr lang="ru-RU" dirty="0" smtClean="0"/>
              <a:t>, </a:t>
            </a:r>
            <a:r>
              <a:rPr lang="ru-RU" dirty="0" err="1" smtClean="0"/>
              <a:t>негайно</a:t>
            </a:r>
            <a:r>
              <a:rPr lang="ru-RU" dirty="0" smtClean="0"/>
              <a:t> </a:t>
            </a:r>
            <a:r>
              <a:rPr lang="ru-RU" dirty="0" err="1" smtClean="0"/>
              <a:t>телефонуйте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за </a:t>
            </a:r>
            <a:r>
              <a:rPr lang="ru-RU" dirty="0" smtClean="0"/>
              <a:t>номером 01;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кличте</a:t>
            </a:r>
            <a:r>
              <a:rPr lang="ru-RU" dirty="0" smtClean="0"/>
              <a:t> на </a:t>
            </a:r>
            <a:r>
              <a:rPr lang="ru-RU" dirty="0" err="1" smtClean="0"/>
              <a:t>допомогу</a:t>
            </a:r>
            <a:r>
              <a:rPr lang="ru-RU" dirty="0" smtClean="0"/>
              <a:t> </a:t>
            </a:r>
            <a:r>
              <a:rPr lang="ru-RU" dirty="0" err="1" smtClean="0"/>
              <a:t>сусідів</a:t>
            </a:r>
            <a:endParaRPr lang="ru-RU" dirty="0" smtClean="0"/>
          </a:p>
          <a:p>
            <a:r>
              <a:rPr lang="ru-RU" dirty="0" err="1" smtClean="0"/>
              <a:t>Ніколи</a:t>
            </a:r>
            <a:r>
              <a:rPr lang="ru-RU" dirty="0" smtClean="0"/>
              <a:t> </a:t>
            </a:r>
            <a:r>
              <a:rPr lang="ru-RU" dirty="0" smtClean="0"/>
              <a:t>не гаси </a:t>
            </a:r>
            <a:r>
              <a:rPr lang="ru-RU" dirty="0" err="1" smtClean="0"/>
              <a:t>електроприлади</a:t>
            </a:r>
            <a:r>
              <a:rPr lang="ru-RU" dirty="0" smtClean="0"/>
              <a:t> водою</a:t>
            </a:r>
          </a:p>
          <a:p>
            <a:endParaRPr lang="ru-RU" dirty="0"/>
          </a:p>
        </p:txBody>
      </p:sp>
      <p:pic>
        <p:nvPicPr>
          <p:cNvPr id="4" name="Рисунок 3" descr="tel_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41318" y="4429133"/>
            <a:ext cx="2588334" cy="1785950"/>
          </a:xfrm>
          <a:prstGeom prst="rect">
            <a:avLst/>
          </a:prstGeom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37</TotalTime>
  <Words>239</Words>
  <Application>Microsoft Office PowerPoint</Application>
  <PresentationFormat>Экран (4:3)</PresentationFormat>
  <Paragraphs>55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Официальная</vt:lpstr>
      <vt:lpstr>Правила безпеки поводження з електричними приладами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Правила безпеки поводження з електричними приладами</dc:title>
  <dc:creator>Admin</dc:creator>
  <cp:lastModifiedBy>Admin</cp:lastModifiedBy>
  <cp:revision>7</cp:revision>
  <dcterms:created xsi:type="dcterms:W3CDTF">2014-11-04T16:47:07Z</dcterms:created>
  <dcterms:modified xsi:type="dcterms:W3CDTF">2014-11-04T17:24:21Z</dcterms:modified>
</cp:coreProperties>
</file>