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7520EE-1545-4701-A622-F51D2D6A76EE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15E4E3-DF49-4B02-9F53-FD27178A16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990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Перенесення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транспортування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потерпілого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2132" y="5072074"/>
            <a:ext cx="314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 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Заровна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Тетяна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214422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Транспортування</a:t>
            </a:r>
            <a:r>
              <a:rPr lang="ru-RU" sz="2400" dirty="0">
                <a:solidFill>
                  <a:srgbClr val="33CC33"/>
                </a:solidFill>
              </a:rPr>
              <a:t> </a:t>
            </a:r>
            <a:r>
              <a:rPr lang="ru-RU" sz="2400" dirty="0"/>
              <a:t>— один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подання</a:t>
            </a:r>
            <a:r>
              <a:rPr lang="ru-RU" sz="2400" dirty="0"/>
              <a:t> </a:t>
            </a:r>
            <a:r>
              <a:rPr lang="ru-RU" sz="2400" dirty="0" err="1"/>
              <a:t>першої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. Для </a:t>
            </a:r>
            <a:r>
              <a:rPr lang="ru-RU" sz="2400" dirty="0" err="1"/>
              <a:t>перенесення</a:t>
            </a:r>
            <a:r>
              <a:rPr lang="ru-RU" sz="2400" dirty="0"/>
              <a:t> </a:t>
            </a:r>
            <a:r>
              <a:rPr lang="ru-RU" sz="2400" dirty="0" err="1"/>
              <a:t>потерпілого</a:t>
            </a:r>
            <a:r>
              <a:rPr lang="ru-RU" sz="2400" dirty="0"/>
              <a:t>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стандартні</a:t>
            </a:r>
            <a:r>
              <a:rPr lang="ru-RU" sz="2400" dirty="0"/>
              <a:t> </a:t>
            </a:r>
            <a:r>
              <a:rPr lang="ru-RU" sz="2400" dirty="0" err="1"/>
              <a:t>медичні</a:t>
            </a:r>
            <a:r>
              <a:rPr lang="ru-RU" sz="2400" dirty="0"/>
              <a:t> </a:t>
            </a:r>
            <a:r>
              <a:rPr lang="ru-RU" sz="2400" dirty="0" err="1"/>
              <a:t>ноші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їхню</a:t>
            </a:r>
            <a:r>
              <a:rPr lang="ru-RU" sz="2400" dirty="0"/>
              <a:t> </a:t>
            </a:r>
            <a:r>
              <a:rPr lang="ru-RU" sz="2400" dirty="0" err="1"/>
              <a:t>імпровізацію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підручних</a:t>
            </a:r>
            <a:r>
              <a:rPr lang="ru-RU" sz="2400" dirty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3143248"/>
            <a:ext cx="45720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Перенесення</a:t>
            </a:r>
            <a:r>
              <a:rPr lang="ru-RU" sz="2400" dirty="0"/>
              <a:t> </a:t>
            </a:r>
            <a:r>
              <a:rPr lang="ru-RU" sz="2400" dirty="0" err="1"/>
              <a:t>потерпілих</a:t>
            </a:r>
            <a:r>
              <a:rPr lang="ru-RU" sz="2400" dirty="0"/>
              <a:t> без нош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здійснюватися</a:t>
            </a:r>
            <a:r>
              <a:rPr lang="ru-RU" sz="2400" dirty="0"/>
              <a:t> одним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</a:t>
            </a:r>
            <a:r>
              <a:rPr lang="ru-RU" sz="2400" dirty="0" err="1"/>
              <a:t>носіями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носілочних</a:t>
            </a:r>
            <a:r>
              <a:rPr lang="ru-RU" sz="2400" dirty="0"/>
              <a:t> лямок </a:t>
            </a:r>
            <a:r>
              <a:rPr lang="ru-RU" sz="2400" dirty="0" err="1"/>
              <a:t>і</a:t>
            </a:r>
            <a:r>
              <a:rPr lang="ru-RU" sz="2400" dirty="0"/>
              <a:t> без них. При </a:t>
            </a:r>
            <a:r>
              <a:rPr lang="ru-RU" sz="2400" dirty="0" err="1"/>
              <a:t>відсутності</a:t>
            </a:r>
            <a:r>
              <a:rPr lang="ru-RU" sz="2400" dirty="0"/>
              <a:t> </a:t>
            </a:r>
            <a:r>
              <a:rPr lang="ru-RU" sz="2400" dirty="0" err="1"/>
              <a:t>носілочних</a:t>
            </a:r>
            <a:r>
              <a:rPr lang="ru-RU" sz="2400" dirty="0"/>
              <a:t> лямок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поясні</a:t>
            </a:r>
            <a:r>
              <a:rPr lang="ru-RU" sz="2400" dirty="0"/>
              <a:t> </a:t>
            </a:r>
            <a:r>
              <a:rPr lang="ru-RU" sz="2400" dirty="0" err="1"/>
              <a:t>ремені</a:t>
            </a:r>
            <a:r>
              <a:rPr lang="ru-RU" sz="2400" dirty="0"/>
              <a:t>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" name="Рисунок 8" descr="3835802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928934"/>
            <a:ext cx="3869436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43914" cy="16335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Перенесення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потерпілих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може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здійснюватися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такими способами: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214554"/>
            <a:ext cx="7000924" cy="228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- На </a:t>
            </a:r>
            <a:r>
              <a:rPr lang="ru-RU" sz="2400" dirty="0" err="1"/>
              <a:t>спині</a:t>
            </a:r>
            <a:r>
              <a:rPr lang="ru-RU" sz="2400" dirty="0"/>
              <a:t> </a:t>
            </a:r>
            <a:r>
              <a:rPr lang="ru-RU" sz="2400" dirty="0" err="1"/>
              <a:t>носія</a:t>
            </a:r>
            <a:r>
              <a:rPr lang="ru-RU" sz="2400" dirty="0"/>
              <a:t>; </a:t>
            </a:r>
            <a:br>
              <a:rPr lang="ru-RU" sz="2400" dirty="0"/>
            </a:br>
            <a:r>
              <a:rPr lang="ru-RU" sz="2400" dirty="0"/>
              <a:t>- На руках </a:t>
            </a:r>
            <a:r>
              <a:rPr lang="ru-RU" sz="2400" dirty="0" err="1"/>
              <a:t>носія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охоплює</a:t>
            </a:r>
            <a:r>
              <a:rPr lang="ru-RU" sz="2400" dirty="0"/>
              <a:t> </a:t>
            </a:r>
            <a:r>
              <a:rPr lang="ru-RU" sz="2400" dirty="0" err="1"/>
              <a:t>потерпілого</a:t>
            </a:r>
            <a:r>
              <a:rPr lang="ru-RU" sz="2400" dirty="0"/>
              <a:t> </a:t>
            </a:r>
            <a:r>
              <a:rPr lang="ru-RU" sz="2400" dirty="0" err="1"/>
              <a:t>однією</a:t>
            </a:r>
            <a:r>
              <a:rPr lang="ru-RU" sz="2400" dirty="0"/>
              <a:t> рукою за спину, </a:t>
            </a:r>
            <a:r>
              <a:rPr lang="ru-RU" sz="2400" dirty="0" err="1"/>
              <a:t>інший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сідниці</a:t>
            </a:r>
            <a:r>
              <a:rPr lang="ru-RU" sz="2400" dirty="0"/>
              <a:t>; </a:t>
            </a:r>
            <a:br>
              <a:rPr lang="ru-RU" sz="2400" dirty="0"/>
            </a:br>
            <a:r>
              <a:rPr lang="ru-RU" sz="2400" dirty="0"/>
              <a:t>- На </a:t>
            </a:r>
            <a:r>
              <a:rPr lang="ru-RU" sz="2400" dirty="0" err="1"/>
              <a:t>плечі</a:t>
            </a:r>
            <a:r>
              <a:rPr lang="ru-RU" sz="2400" dirty="0"/>
              <a:t> </a:t>
            </a:r>
            <a:r>
              <a:rPr lang="ru-RU" sz="2400" dirty="0" err="1"/>
              <a:t>носильника</a:t>
            </a:r>
            <a:r>
              <a:rPr lang="ru-RU" sz="2400" dirty="0"/>
              <a:t>; </a:t>
            </a:r>
            <a:br>
              <a:rPr lang="ru-RU" sz="2400" dirty="0"/>
            </a:br>
            <a:r>
              <a:rPr lang="ru-RU" sz="2400" dirty="0"/>
              <a:t>- На </a:t>
            </a:r>
            <a:r>
              <a:rPr lang="ru-RU" sz="2400" dirty="0" err="1"/>
              <a:t>схрещених</a:t>
            </a:r>
            <a:r>
              <a:rPr lang="ru-RU" sz="2400" dirty="0"/>
              <a:t> руках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носіїв</a:t>
            </a:r>
            <a:r>
              <a:rPr lang="ru-RU" sz="2400" dirty="0"/>
              <a:t>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2" name="Рисунок 11" descr="image1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1000108"/>
            <a:ext cx="1357322" cy="4794211"/>
          </a:xfrm>
          <a:prstGeom prst="rect">
            <a:avLst/>
          </a:prstGeom>
        </p:spPr>
      </p:pic>
      <p:pic>
        <p:nvPicPr>
          <p:cNvPr id="14" name="Рисунок 13" descr="3c7e4df0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4214818"/>
            <a:ext cx="4143404" cy="2483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421484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Перенесення</a:t>
            </a:r>
            <a:r>
              <a:rPr lang="ru-RU" sz="2400" dirty="0"/>
              <a:t> </a:t>
            </a:r>
            <a:r>
              <a:rPr lang="ru-RU" sz="2400" dirty="0" err="1"/>
              <a:t>потерпілих</a:t>
            </a:r>
            <a:r>
              <a:rPr lang="ru-RU" sz="2400" dirty="0"/>
              <a:t> на ношах проводиться, як правило, </a:t>
            </a:r>
            <a:r>
              <a:rPr lang="ru-RU" sz="2400" dirty="0" err="1"/>
              <a:t>двома</a:t>
            </a:r>
            <a:r>
              <a:rPr lang="ru-RU" sz="2400" dirty="0"/>
              <a:t> </a:t>
            </a:r>
            <a:r>
              <a:rPr lang="ru-RU" sz="2400" dirty="0" err="1"/>
              <a:t>носіями</a:t>
            </a:r>
            <a:r>
              <a:rPr lang="ru-RU" sz="2400" dirty="0"/>
              <a:t>. При </a:t>
            </a:r>
            <a:r>
              <a:rPr lang="ru-RU" sz="2400" dirty="0" err="1"/>
              <a:t>русі</a:t>
            </a:r>
            <a:r>
              <a:rPr lang="ru-RU" sz="2400" dirty="0"/>
              <a:t>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по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нерівній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місцевості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/>
              <a:t>бажано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постраждалого</a:t>
            </a:r>
            <a:r>
              <a:rPr lang="ru-RU" sz="2400" dirty="0"/>
              <a:t> несли </a:t>
            </a:r>
            <a:r>
              <a:rPr lang="ru-RU" sz="2400" dirty="0" err="1"/>
              <a:t>три-чотири</a:t>
            </a:r>
            <a:r>
              <a:rPr lang="ru-RU" sz="2400" dirty="0"/>
              <a:t> </a:t>
            </a:r>
            <a:r>
              <a:rPr lang="ru-RU" sz="2400" dirty="0" err="1"/>
              <a:t>носія</a:t>
            </a:r>
            <a:r>
              <a:rPr lang="ru-RU" sz="24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 descr="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57166"/>
            <a:ext cx="3913037" cy="2786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3643314"/>
            <a:ext cx="8215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Потерпілий</a:t>
            </a:r>
            <a:r>
              <a:rPr lang="ru-RU" sz="2400" dirty="0"/>
              <a:t> на носилки </a:t>
            </a:r>
            <a:r>
              <a:rPr lang="ru-RU" sz="2400" dirty="0" err="1"/>
              <a:t>укладається</a:t>
            </a:r>
            <a:r>
              <a:rPr lang="ru-RU" sz="2400" dirty="0"/>
              <a:t> ногами вперед. При </a:t>
            </a:r>
            <a:r>
              <a:rPr lang="ru-RU" sz="2400" dirty="0" err="1"/>
              <a:t>підйомі</a:t>
            </a:r>
            <a:r>
              <a:rPr lang="ru-RU" sz="2400" dirty="0"/>
              <a:t> на гору </a:t>
            </a:r>
            <a:r>
              <a:rPr lang="ru-RU" sz="2400" dirty="0" err="1"/>
              <a:t>або</a:t>
            </a:r>
            <a:r>
              <a:rPr lang="ru-RU" sz="2400" dirty="0"/>
              <a:t> по сходах носилки </a:t>
            </a:r>
            <a:r>
              <a:rPr lang="ru-RU" sz="2400" dirty="0" err="1"/>
              <a:t>повертаються</a:t>
            </a:r>
            <a:r>
              <a:rPr lang="ru-RU" sz="2400" dirty="0"/>
              <a:t> </a:t>
            </a:r>
            <a:r>
              <a:rPr lang="ru-RU" sz="2400" dirty="0" err="1"/>
              <a:t>головним</a:t>
            </a:r>
            <a:r>
              <a:rPr lang="ru-RU" sz="2400" dirty="0"/>
              <a:t> </a:t>
            </a:r>
            <a:r>
              <a:rPr lang="ru-RU" sz="2400" dirty="0" err="1"/>
              <a:t>кінцем</a:t>
            </a:r>
            <a:r>
              <a:rPr lang="ru-RU" sz="2400" dirty="0"/>
              <a:t> </a:t>
            </a:r>
            <a:r>
              <a:rPr lang="ru-RU" sz="2400" dirty="0" err="1"/>
              <a:t>уперед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err="1"/>
              <a:t>Постраждалих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втратили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крові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отримали</a:t>
            </a:r>
            <a:r>
              <a:rPr lang="ru-RU" sz="2400" dirty="0"/>
              <a:t> </a:t>
            </a:r>
            <a:r>
              <a:rPr lang="ru-RU" sz="2400" dirty="0" err="1"/>
              <a:t>пошкодження</a:t>
            </a:r>
            <a:r>
              <a:rPr lang="ru-RU" sz="2400" dirty="0"/>
              <a:t> </a:t>
            </a:r>
            <a:r>
              <a:rPr lang="ru-RU" sz="2400" dirty="0" err="1"/>
              <a:t>нижніх</a:t>
            </a:r>
            <a:r>
              <a:rPr lang="ru-RU" sz="2400" dirty="0"/>
              <a:t> </a:t>
            </a:r>
            <a:r>
              <a:rPr lang="ru-RU" sz="2400" dirty="0" err="1"/>
              <a:t>кінцівок</a:t>
            </a:r>
            <a:r>
              <a:rPr lang="ru-RU" sz="2400" dirty="0"/>
              <a:t>, при </a:t>
            </a:r>
            <a:r>
              <a:rPr lang="ru-RU" sz="2400" dirty="0" err="1"/>
              <a:t>підйомі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нести ногами вперед.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Поранених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щелепу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/>
              <a:t>укладають</a:t>
            </a:r>
            <a:r>
              <a:rPr lang="ru-RU" sz="2400" dirty="0"/>
              <a:t> </a:t>
            </a:r>
            <a:r>
              <a:rPr lang="ru-RU" sz="2400" dirty="0" err="1"/>
              <a:t>обличчям</a:t>
            </a:r>
            <a:r>
              <a:rPr lang="ru-RU" sz="2400" dirty="0"/>
              <a:t> вниз,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уникнути</a:t>
            </a:r>
            <a:r>
              <a:rPr lang="ru-RU" sz="2400" dirty="0"/>
              <a:t> </a:t>
            </a:r>
            <a:r>
              <a:rPr lang="ru-RU" sz="2400" dirty="0" err="1"/>
              <a:t>затікання</a:t>
            </a:r>
            <a:r>
              <a:rPr lang="ru-RU" sz="2400" dirty="0"/>
              <a:t> </a:t>
            </a:r>
            <a:r>
              <a:rPr lang="ru-RU" sz="2400" dirty="0" err="1"/>
              <a:t>крові</a:t>
            </a:r>
            <a:r>
              <a:rPr lang="ru-RU" sz="2400" dirty="0"/>
              <a:t> в </a:t>
            </a:r>
            <a:r>
              <a:rPr lang="ru-RU" sz="2400" dirty="0" err="1"/>
              <a:t>дихальні</a:t>
            </a:r>
            <a:r>
              <a:rPr lang="ru-RU" sz="2400" dirty="0"/>
              <a:t> шляхи,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лоба</a:t>
            </a:r>
            <a:r>
              <a:rPr lang="ru-RU" sz="2400" dirty="0"/>
              <a:t> </a:t>
            </a:r>
            <a:r>
              <a:rPr lang="ru-RU" sz="2400" dirty="0" err="1"/>
              <a:t>підкладають</a:t>
            </a:r>
            <a:r>
              <a:rPr lang="ru-RU" sz="2400" dirty="0"/>
              <a:t> </a:t>
            </a:r>
            <a:r>
              <a:rPr lang="ru-RU" sz="2400" dirty="0" err="1"/>
              <a:t>зігнуту</a:t>
            </a:r>
            <a:r>
              <a:rPr lang="ru-RU" sz="2400" dirty="0"/>
              <a:t> в </a:t>
            </a:r>
            <a:r>
              <a:rPr lang="ru-RU" sz="2400" dirty="0" err="1"/>
              <a:t>лікті</a:t>
            </a:r>
            <a:r>
              <a:rPr lang="ru-RU" sz="2400" dirty="0"/>
              <a:t> руку </a:t>
            </a:r>
            <a:r>
              <a:rPr lang="ru-RU" sz="2400" dirty="0" err="1"/>
              <a:t>потерпілого</a:t>
            </a:r>
            <a:r>
              <a:rPr lang="ru-RU" sz="2400" dirty="0"/>
              <a:t>, пальто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image1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4676775" cy="14192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3643314"/>
            <a:ext cx="86439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При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пораненні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живіт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/>
              <a:t>постраждалих</a:t>
            </a:r>
            <a:r>
              <a:rPr lang="ru-RU" sz="2400" dirty="0"/>
              <a:t> </a:t>
            </a:r>
            <a:r>
              <a:rPr lang="ru-RU" sz="2400" dirty="0" err="1"/>
              <a:t>кладуть</a:t>
            </a:r>
            <a:r>
              <a:rPr lang="ru-RU" sz="2400" dirty="0"/>
              <a:t> на спину, ноги </a:t>
            </a:r>
            <a:r>
              <a:rPr lang="ru-RU" sz="2400" dirty="0" err="1"/>
              <a:t>згинають</a:t>
            </a:r>
            <a:r>
              <a:rPr lang="ru-RU" sz="2400" dirty="0"/>
              <a:t> у </a:t>
            </a:r>
            <a:r>
              <a:rPr lang="ru-RU" sz="2400" dirty="0" err="1"/>
              <a:t>колінах</a:t>
            </a:r>
            <a:r>
              <a:rPr lang="ru-RU" sz="2400" dirty="0"/>
              <a:t>,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коліна</a:t>
            </a:r>
            <a:r>
              <a:rPr lang="ru-RU" sz="2400" dirty="0"/>
              <a:t> </a:t>
            </a:r>
            <a:r>
              <a:rPr lang="ru-RU" sz="2400" dirty="0" err="1"/>
              <a:t>кладуть</a:t>
            </a:r>
            <a:r>
              <a:rPr lang="ru-RU" sz="2400" dirty="0"/>
              <a:t> валик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одягу</a:t>
            </a:r>
            <a:r>
              <a:rPr lang="ru-RU" sz="24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79cb9f9b755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4643446"/>
            <a:ext cx="6096000" cy="171451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57752" y="1500174"/>
            <a:ext cx="4143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При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пошкодженні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грудей </a:t>
            </a:r>
            <a:r>
              <a:rPr lang="ru-RU" sz="2400" dirty="0" err="1" smtClean="0"/>
              <a:t>постраждалих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переносять</a:t>
            </a:r>
            <a:r>
              <a:rPr lang="ru-RU" sz="2400" dirty="0" smtClean="0"/>
              <a:t> на носилках в </a:t>
            </a:r>
            <a:r>
              <a:rPr lang="ru-RU" sz="2400" dirty="0" err="1" smtClean="0"/>
              <a:t>напівсидячому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положенні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підклавши</a:t>
            </a:r>
            <a:r>
              <a:rPr lang="ru-RU" sz="2400" dirty="0" smtClean="0"/>
              <a:t> </a:t>
            </a:r>
            <a:r>
              <a:rPr lang="ru-RU" sz="2400" dirty="0" err="1" smtClean="0"/>
              <a:t>їм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спину </a:t>
            </a:r>
            <a:r>
              <a:rPr lang="ru-RU" sz="2400" dirty="0" err="1" smtClean="0"/>
              <a:t>одяг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857496"/>
            <a:ext cx="42148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Потерпілих</a:t>
            </a:r>
            <a:r>
              <a:rPr lang="uk-UA" sz="2400" b="1" i="1" dirty="0"/>
              <a:t> </a:t>
            </a:r>
            <a:r>
              <a:rPr lang="uk-UA" sz="2400" i="1" dirty="0">
                <a:solidFill>
                  <a:schemeClr val="accent2">
                    <a:lumMod val="50000"/>
                  </a:schemeClr>
                </a:solidFill>
              </a:rPr>
              <a:t>із ушкодженням хребця</a:t>
            </a:r>
            <a:r>
              <a:rPr lang="uk-UA" sz="2400" dirty="0"/>
              <a:t> слід транспортувати в суворо горизонтальному положенні на спині, при цьому потерпілий має лежати на рівній жорсткій поверхні (дошці, фанерці тощо) або на животі 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При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відсутності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</a:rPr>
              <a:t>помічників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/>
              <a:t>можливе</a:t>
            </a:r>
            <a:r>
              <a:rPr lang="ru-RU" sz="2400" dirty="0"/>
              <a:t> </a:t>
            </a:r>
            <a:r>
              <a:rPr lang="ru-RU" sz="2400" dirty="0" err="1"/>
              <a:t>транспортування</a:t>
            </a:r>
            <a:r>
              <a:rPr lang="ru-RU" sz="2400" dirty="0"/>
              <a:t> волоком на </a:t>
            </a:r>
            <a:r>
              <a:rPr lang="ru-RU" sz="2400" dirty="0" err="1"/>
              <a:t>імпровизованій</a:t>
            </a:r>
            <a:r>
              <a:rPr lang="ru-RU" sz="2400" dirty="0"/>
              <a:t> </a:t>
            </a:r>
            <a:r>
              <a:rPr lang="ru-RU" sz="2400" dirty="0" err="1"/>
              <a:t>волокуші</a:t>
            </a:r>
            <a:r>
              <a:rPr lang="ru-RU" sz="2400" dirty="0"/>
              <a:t> — </a:t>
            </a:r>
            <a:r>
              <a:rPr lang="ru-RU" sz="2400" dirty="0" err="1"/>
              <a:t>на</a:t>
            </a:r>
            <a:r>
              <a:rPr lang="ru-RU" sz="2400" dirty="0"/>
              <a:t> </a:t>
            </a:r>
            <a:r>
              <a:rPr lang="ru-RU" sz="2400" dirty="0" err="1"/>
              <a:t>брезенті</a:t>
            </a:r>
            <a:r>
              <a:rPr lang="ru-RU" sz="2400" dirty="0"/>
              <a:t>, </a:t>
            </a:r>
            <a:r>
              <a:rPr lang="ru-RU" sz="2400" dirty="0" err="1"/>
              <a:t>плащ-палатці</a:t>
            </a:r>
            <a:r>
              <a:rPr lang="ru-RU" sz="2400" dirty="0"/>
              <a:t>, </a:t>
            </a:r>
            <a:r>
              <a:rPr lang="ru-RU" sz="2400" dirty="0" err="1"/>
              <a:t>гілках</a:t>
            </a:r>
            <a:r>
              <a:rPr lang="ru-RU" sz="2400" dirty="0"/>
              <a:t> 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Рисунок 4" descr="image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14290"/>
            <a:ext cx="4424393" cy="2543799"/>
          </a:xfrm>
          <a:prstGeom prst="rect">
            <a:avLst/>
          </a:prstGeom>
        </p:spPr>
      </p:pic>
      <p:pic>
        <p:nvPicPr>
          <p:cNvPr id="7" name="Рисунок 6" descr="image0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143248"/>
            <a:ext cx="3886200" cy="2619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4291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При транспортуванні </a:t>
            </a:r>
            <a:r>
              <a:rPr lang="uk-UA" sz="2400" i="1" dirty="0">
                <a:solidFill>
                  <a:schemeClr val="accent2">
                    <a:lumMod val="50000"/>
                  </a:schemeClr>
                </a:solidFill>
              </a:rPr>
              <a:t>в холодну пору року </a:t>
            </a:r>
            <a:r>
              <a:rPr lang="uk-UA" sz="2400" dirty="0"/>
              <a:t>необхідно прийняти всі заходи застороги від охолодження, тому що охолодження при всіх видах травм різко погіршує стан потерпілого та сприяє розвиткові ускладнень.</a:t>
            </a:r>
            <a:endParaRPr lang="ru-RU" sz="2400" dirty="0"/>
          </a:p>
        </p:txBody>
      </p:sp>
      <p:pic>
        <p:nvPicPr>
          <p:cNvPr id="3" name="Рисунок 2" descr="20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000372"/>
            <a:ext cx="6134100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857364"/>
            <a:ext cx="7929618" cy="21950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93</TotalTime>
  <Words>217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Перенесення і транспортування потерпілого</vt:lpstr>
      <vt:lpstr>Слайд 2</vt:lpstr>
      <vt:lpstr>Перенесення потерпілих може здійснюватися також такими способами: 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Перенесення і транспортування потерпілого</dc:title>
  <dc:creator>AMD55</dc:creator>
  <cp:lastModifiedBy>AMD55</cp:lastModifiedBy>
  <cp:revision>12</cp:revision>
  <dcterms:created xsi:type="dcterms:W3CDTF">2013-10-16T16:47:22Z</dcterms:created>
  <dcterms:modified xsi:type="dcterms:W3CDTF">2013-12-10T18:38:03Z</dcterms:modified>
</cp:coreProperties>
</file>