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73" r:id="rId15"/>
    <p:sldId id="269" r:id="rId16"/>
    <p:sldId id="270" r:id="rId17"/>
    <p:sldId id="272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477454-950F-448B-B8CA-257E811B1EA7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21C98-2C47-450D-A678-992FDCA5870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477454-950F-448B-B8CA-257E811B1EA7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21C98-2C47-450D-A678-992FDCA587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477454-950F-448B-B8CA-257E811B1EA7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21C98-2C47-450D-A678-992FDCA587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477454-950F-448B-B8CA-257E811B1EA7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21C98-2C47-450D-A678-992FDCA587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477454-950F-448B-B8CA-257E811B1EA7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21C98-2C47-450D-A678-992FDCA5870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477454-950F-448B-B8CA-257E811B1EA7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21C98-2C47-450D-A678-992FDCA587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477454-950F-448B-B8CA-257E811B1EA7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21C98-2C47-450D-A678-992FDCA587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477454-950F-448B-B8CA-257E811B1EA7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21C98-2C47-450D-A678-992FDCA587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477454-950F-448B-B8CA-257E811B1EA7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21C98-2C47-450D-A678-992FDCA5870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477454-950F-448B-B8CA-257E811B1EA7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21C98-2C47-450D-A678-992FDCA587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477454-950F-448B-B8CA-257E811B1EA7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421C98-2C47-450D-A678-992FDCA5870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A477454-950F-448B-B8CA-257E811B1EA7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421C98-2C47-450D-A678-992FDCA5870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ikebook.ru/store/pictures/123/123812/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0"/>
            <a:ext cx="4762500" cy="28003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293095"/>
          </a:xfrm>
        </p:spPr>
        <p:txBody>
          <a:bodyPr>
            <a:normAutofit/>
          </a:bodyPr>
          <a:lstStyle/>
          <a:p>
            <a:r>
              <a:rPr lang="ru-RU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Дозиметричні</a:t>
            </a:r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прилади</a:t>
            </a:r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104" y="3329608"/>
            <a:ext cx="8064896" cy="3528392"/>
          </a:xfrm>
        </p:spPr>
        <p:txBody>
          <a:bodyPr>
            <a:noAutofit/>
          </a:bodyPr>
          <a:lstStyle/>
          <a:p>
            <a:pPr algn="r"/>
            <a:r>
              <a:rPr lang="ru-RU" sz="3600" dirty="0" err="1" smtClean="0">
                <a:solidFill>
                  <a:schemeClr val="tx1"/>
                </a:solidFill>
              </a:rPr>
              <a:t>Виконали</a:t>
            </a:r>
            <a:r>
              <a:rPr lang="ru-RU" sz="3600" dirty="0" smtClean="0">
                <a:solidFill>
                  <a:schemeClr val="tx1"/>
                </a:solidFill>
              </a:rPr>
              <a:t>:</a:t>
            </a:r>
          </a:p>
          <a:p>
            <a:pPr algn="r"/>
            <a:r>
              <a:rPr lang="ru-RU" sz="3600" dirty="0" err="1" smtClean="0">
                <a:solidFill>
                  <a:schemeClr val="tx1"/>
                </a:solidFill>
              </a:rPr>
              <a:t>Завалкевич</a:t>
            </a:r>
            <a:r>
              <a:rPr lang="ru-RU" sz="3600" dirty="0" smtClean="0">
                <a:solidFill>
                  <a:schemeClr val="tx1"/>
                </a:solidFill>
              </a:rPr>
              <a:t> Ан</a:t>
            </a:r>
            <a:r>
              <a:rPr lang="uk-UA" sz="3600" dirty="0" err="1" smtClean="0">
                <a:solidFill>
                  <a:schemeClr val="tx1"/>
                </a:solidFill>
              </a:rPr>
              <a:t>астасія</a:t>
            </a:r>
            <a:endParaRPr lang="uk-UA" sz="3600" dirty="0" smtClean="0">
              <a:solidFill>
                <a:schemeClr val="tx1"/>
              </a:solidFill>
            </a:endParaRPr>
          </a:p>
          <a:p>
            <a:pPr algn="r"/>
            <a:r>
              <a:rPr lang="uk-UA" sz="3600" dirty="0" err="1" smtClean="0">
                <a:solidFill>
                  <a:schemeClr val="tx1"/>
                </a:solidFill>
              </a:rPr>
              <a:t>Губерт</a:t>
            </a:r>
            <a:r>
              <a:rPr lang="uk-UA" sz="3600" dirty="0" smtClean="0">
                <a:solidFill>
                  <a:schemeClr val="tx1"/>
                </a:solidFill>
              </a:rPr>
              <a:t> Андрій</a:t>
            </a:r>
          </a:p>
          <a:p>
            <a:pPr algn="r"/>
            <a:r>
              <a:rPr lang="uk-UA" sz="3600" dirty="0" err="1" smtClean="0">
                <a:solidFill>
                  <a:schemeClr val="tx1"/>
                </a:solidFill>
              </a:rPr>
              <a:t>Котков</a:t>
            </a:r>
            <a:r>
              <a:rPr lang="uk-UA" sz="3600" dirty="0" smtClean="0">
                <a:solidFill>
                  <a:schemeClr val="tx1"/>
                </a:solidFill>
              </a:rPr>
              <a:t> Єгор</a:t>
            </a:r>
          </a:p>
          <a:p>
            <a:pPr algn="r"/>
            <a:r>
              <a:rPr lang="uk-UA" sz="3600" dirty="0" smtClean="0">
                <a:solidFill>
                  <a:schemeClr val="tx1"/>
                </a:solidFill>
              </a:rPr>
              <a:t>Колесник Ярослава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-fotki.yandex.ru/get/5637/22623500.7/0_ac446_e4d0fcbe_-1-L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1175" y="836712"/>
            <a:ext cx="3552825" cy="4762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300192" cy="6858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Затем главный переключатель переводится в положение «Камера»; стрелка прибора должна отклониться на 16—28 малых делений шкалы, что соответствует величине напряжения, подаваемого на ионизационную камеру, 80-140 в. Для определения величины напряжения на ионизационной камере число малых делений шкалы следует умножить на 50.</a:t>
            </a:r>
            <a:br>
              <a:rPr lang="ru-RU" dirty="0" smtClean="0"/>
            </a:br>
            <a:r>
              <a:rPr lang="ru-RU" dirty="0" smtClean="0"/>
              <a:t>Потом переключатель </a:t>
            </a:r>
            <a:r>
              <a:rPr lang="ru-RU" dirty="0" err="1" smtClean="0"/>
              <a:t>поддиапазонов</a:t>
            </a:r>
            <a:r>
              <a:rPr lang="ru-RU" dirty="0" smtClean="0"/>
              <a:t> устанавливается в положение «Х1&gt;, а главный переключатель — в положение «Работа». Нажимая кнопку «Проверка нуля» и одновременно вращая ручку «Установка нуля», совмещают стрелку с нулем шкалы измерительного прибора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img-fotki.yandex.ru/get/4125/22623500.7/0_ac442_67e8b3c0_L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2"/>
            <a:ext cx="5868144" cy="4377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66144" cy="1417638"/>
          </a:xfrm>
        </p:spPr>
        <p:txBody>
          <a:bodyPr>
            <a:normAutofit/>
          </a:bodyPr>
          <a:lstStyle/>
          <a:p>
            <a:r>
              <a:rPr lang="ru-RU" b="1" u="sng" dirty="0" err="1" smtClean="0"/>
              <a:t>Вимірювач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потужності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дози</a:t>
            </a:r>
            <a:r>
              <a:rPr lang="ru-RU" b="1" u="sng" dirty="0" smtClean="0"/>
              <a:t> ДП-5.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dp-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620000" cy="4886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5805264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Вимірювач</a:t>
            </a:r>
            <a:r>
              <a:rPr lang="ru-RU" dirty="0" smtClean="0"/>
              <a:t> </a:t>
            </a:r>
            <a:r>
              <a:rPr lang="ru-RU" dirty="0" err="1" smtClean="0"/>
              <a:t>потужності</a:t>
            </a:r>
            <a:r>
              <a:rPr lang="ru-RU" dirty="0" smtClean="0"/>
              <a:t> </a:t>
            </a:r>
            <a:r>
              <a:rPr lang="ru-RU" dirty="0" err="1" smtClean="0"/>
              <a:t>дози</a:t>
            </a:r>
            <a:r>
              <a:rPr lang="ru-RU" dirty="0" smtClean="0"/>
              <a:t> (</a:t>
            </a:r>
            <a:r>
              <a:rPr lang="ru-RU" dirty="0" err="1" smtClean="0"/>
              <a:t>ренгенметр</a:t>
            </a:r>
            <a:r>
              <a:rPr lang="ru-RU" dirty="0" smtClean="0"/>
              <a:t> ДП-5В(</a:t>
            </a:r>
            <a:r>
              <a:rPr lang="ru-RU" dirty="0" err="1" smtClean="0"/>
              <a:t>а,б</a:t>
            </a:r>
            <a:r>
              <a:rPr lang="ru-RU" dirty="0" smtClean="0"/>
              <a:t>)) </a:t>
            </a:r>
            <a:r>
              <a:rPr lang="ru-RU" dirty="0" err="1" smtClean="0"/>
              <a:t>призначається</a:t>
            </a:r>
            <a:r>
              <a:rPr lang="ru-RU" dirty="0" smtClean="0"/>
              <a:t> для </a:t>
            </a:r>
            <a:r>
              <a:rPr lang="ru-RU" dirty="0" err="1" smtClean="0"/>
              <a:t>вимірювання</a:t>
            </a:r>
            <a:r>
              <a:rPr lang="ru-RU" dirty="0" smtClean="0"/>
              <a:t> </a:t>
            </a:r>
            <a:r>
              <a:rPr lang="ru-RU" dirty="0" err="1" smtClean="0"/>
              <a:t>рівнів</a:t>
            </a:r>
            <a:r>
              <a:rPr lang="ru-RU" dirty="0" smtClean="0"/>
              <a:t> гама – </a:t>
            </a:r>
            <a:r>
              <a:rPr lang="ru-RU" dirty="0" err="1" smtClean="0"/>
              <a:t>радіації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радіоактивної</a:t>
            </a:r>
            <a:r>
              <a:rPr lang="ru-RU" dirty="0" smtClean="0"/>
              <a:t> </a:t>
            </a:r>
            <a:r>
              <a:rPr lang="ru-RU" dirty="0" err="1" smtClean="0"/>
              <a:t>зараженості</a:t>
            </a:r>
            <a:r>
              <a:rPr lang="ru-RU" dirty="0" smtClean="0"/>
              <a:t> </a:t>
            </a:r>
            <a:r>
              <a:rPr lang="ru-RU" dirty="0" err="1" smtClean="0"/>
              <a:t>різноманітних</a:t>
            </a:r>
            <a:r>
              <a:rPr lang="ru-RU" dirty="0" smtClean="0"/>
              <a:t> </a:t>
            </a:r>
            <a:r>
              <a:rPr lang="ru-RU" dirty="0" err="1" smtClean="0"/>
              <a:t>предметів</a:t>
            </a:r>
            <a:r>
              <a:rPr lang="ru-RU" dirty="0" smtClean="0"/>
              <a:t> </a:t>
            </a:r>
            <a:r>
              <a:rPr lang="ru-RU" dirty="0" err="1" smtClean="0"/>
              <a:t>гама</a:t>
            </a:r>
            <a:r>
              <a:rPr lang="ru-RU" dirty="0" smtClean="0"/>
              <a:t> –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. </a:t>
            </a:r>
            <a:r>
              <a:rPr lang="ru-RU" dirty="0" err="1" smtClean="0"/>
              <a:t>Потужність</a:t>
            </a:r>
            <a:r>
              <a:rPr lang="ru-RU" dirty="0" smtClean="0"/>
              <a:t> </a:t>
            </a:r>
            <a:r>
              <a:rPr lang="ru-RU" dirty="0" err="1" smtClean="0"/>
              <a:t>експозиції</a:t>
            </a:r>
            <a:r>
              <a:rPr lang="ru-RU" dirty="0" smtClean="0"/>
              <a:t> </a:t>
            </a:r>
            <a:r>
              <a:rPr lang="ru-RU" dirty="0" err="1" smtClean="0"/>
              <a:t>дози</a:t>
            </a:r>
            <a:r>
              <a:rPr lang="ru-RU" dirty="0" smtClean="0"/>
              <a:t> гама -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у </a:t>
            </a:r>
            <a:r>
              <a:rPr lang="ru-RU" dirty="0" err="1" smtClean="0"/>
              <a:t>мілірентгенах</a:t>
            </a:r>
            <a:r>
              <a:rPr lang="ru-RU" dirty="0" smtClean="0"/>
              <a:t> (</a:t>
            </a:r>
            <a:r>
              <a:rPr lang="ru-RU" dirty="0" err="1" smtClean="0"/>
              <a:t>або</a:t>
            </a:r>
            <a:r>
              <a:rPr lang="ru-RU" dirty="0" smtClean="0"/>
              <a:t> рентгенах на 1 годину) для </a:t>
            </a:r>
            <a:r>
              <a:rPr lang="ru-RU" dirty="0" err="1" smtClean="0"/>
              <a:t>тієї</a:t>
            </a:r>
            <a:r>
              <a:rPr lang="ru-RU" dirty="0" smtClean="0"/>
              <a:t> точки простру, де </a:t>
            </a:r>
            <a:r>
              <a:rPr lang="ru-RU" dirty="0" err="1" smtClean="0"/>
              <a:t>знаходиться</a:t>
            </a:r>
            <a:r>
              <a:rPr lang="ru-RU" dirty="0" smtClean="0"/>
              <a:t> блок </a:t>
            </a:r>
            <a:r>
              <a:rPr lang="ru-RU" dirty="0" err="1" smtClean="0"/>
              <a:t>детектування</a:t>
            </a:r>
            <a:r>
              <a:rPr lang="ru-RU" dirty="0" smtClean="0"/>
              <a:t> </a:t>
            </a:r>
            <a:r>
              <a:rPr lang="ru-RU" dirty="0" err="1" smtClean="0"/>
              <a:t>приладу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приладом</a:t>
            </a:r>
            <a:r>
              <a:rPr lang="ru-RU" dirty="0" smtClean="0"/>
              <a:t> ДП-5В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виміряти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бета –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. </a:t>
            </a:r>
            <a:r>
              <a:rPr lang="ru-RU" dirty="0" err="1" smtClean="0"/>
              <a:t>Діапазон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шість</a:t>
            </a:r>
            <a:r>
              <a:rPr lang="ru-RU" dirty="0" smtClean="0"/>
              <a:t> </a:t>
            </a:r>
            <a:r>
              <a:rPr lang="ru-RU" dirty="0" err="1" smtClean="0"/>
              <a:t>піддиапазонів</a:t>
            </a:r>
            <a:r>
              <a:rPr lang="ru-RU" dirty="0" smtClean="0"/>
              <a:t> </a:t>
            </a:r>
            <a:r>
              <a:rPr lang="ru-RU" dirty="0" err="1" smtClean="0"/>
              <a:t>вимірюваннь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kenvvood.ru/products_pictures/1aaPlakat_3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026" y="-184383"/>
            <a:ext cx="8802974" cy="7042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Комплект </a:t>
            </a:r>
            <a:r>
              <a:rPr lang="ru-RU" dirty="0" err="1" smtClean="0"/>
              <a:t>індивідуальних</a:t>
            </a:r>
            <a:r>
              <a:rPr lang="ru-RU" dirty="0" smtClean="0"/>
              <a:t> </a:t>
            </a:r>
            <a:r>
              <a:rPr lang="ru-RU" dirty="0" err="1" smtClean="0"/>
              <a:t>дозиметрів</a:t>
            </a:r>
            <a:r>
              <a:rPr lang="ru-RU" dirty="0" smtClean="0"/>
              <a:t> </a:t>
            </a:r>
            <a:r>
              <a:rPr lang="ru-RU" dirty="0" smtClean="0"/>
              <a:t>ДП-22В (ДП-24) </a:t>
            </a:r>
            <a:r>
              <a:rPr lang="ru-RU" dirty="0" smtClean="0"/>
              <a:t>Комплект </a:t>
            </a:r>
            <a:r>
              <a:rPr lang="ru-RU" dirty="0" err="1" smtClean="0"/>
              <a:t>вимірювачів</a:t>
            </a:r>
            <a:r>
              <a:rPr lang="ru-RU" dirty="0" smtClean="0"/>
              <a:t> </a:t>
            </a:r>
            <a:r>
              <a:rPr lang="ru-RU" dirty="0" err="1" smtClean="0"/>
              <a:t>дози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 (</a:t>
            </a:r>
            <a:r>
              <a:rPr lang="ru-RU" dirty="0" err="1" smtClean="0"/>
              <a:t>дозиметрів</a:t>
            </a:r>
            <a:r>
              <a:rPr lang="ru-RU" dirty="0" smtClean="0"/>
              <a:t>) </a:t>
            </a:r>
            <a:r>
              <a:rPr lang="ru-RU" dirty="0" smtClean="0"/>
              <a:t>ДП-22В </a:t>
            </a:r>
            <a:r>
              <a:rPr lang="ru-RU" dirty="0" smtClean="0"/>
              <a:t>(ДП-24) </a:t>
            </a:r>
            <a:r>
              <a:rPr lang="ru-RU" dirty="0" err="1" smtClean="0"/>
              <a:t>призначається</a:t>
            </a:r>
            <a:r>
              <a:rPr lang="ru-RU" dirty="0" smtClean="0"/>
              <a:t> для </a:t>
            </a:r>
            <a:r>
              <a:rPr lang="ru-RU" dirty="0" err="1" smtClean="0"/>
              <a:t>вимірювання</a:t>
            </a:r>
            <a:r>
              <a:rPr lang="ru-RU" dirty="0" smtClean="0"/>
              <a:t> </a:t>
            </a:r>
            <a:r>
              <a:rPr lang="ru-RU" dirty="0" err="1" smtClean="0"/>
              <a:t>індиві-дуальних</a:t>
            </a:r>
            <a:r>
              <a:rPr lang="ru-RU" dirty="0" smtClean="0"/>
              <a:t> </a:t>
            </a:r>
            <a:r>
              <a:rPr lang="ru-RU" dirty="0" err="1" smtClean="0"/>
              <a:t>експозиційних</a:t>
            </a:r>
            <a:r>
              <a:rPr lang="ru-RU" dirty="0" smtClean="0"/>
              <a:t> доз </a:t>
            </a:r>
            <a:r>
              <a:rPr lang="ru-RU" dirty="0" err="1" smtClean="0"/>
              <a:t>гамма-випромінювання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кишенькових</a:t>
            </a:r>
            <a:r>
              <a:rPr lang="ru-RU" dirty="0" smtClean="0"/>
              <a:t> </a:t>
            </a:r>
            <a:r>
              <a:rPr lang="ru-RU" dirty="0" err="1" smtClean="0"/>
              <a:t>прямопоказуючих</a:t>
            </a:r>
            <a:r>
              <a:rPr lang="ru-RU" dirty="0" smtClean="0"/>
              <a:t> </a:t>
            </a:r>
            <a:r>
              <a:rPr lang="ru-RU" dirty="0" err="1" smtClean="0"/>
              <a:t>дозиметрів</a:t>
            </a:r>
            <a:r>
              <a:rPr lang="ru-RU" dirty="0" smtClean="0"/>
              <a:t> </a:t>
            </a:r>
            <a:r>
              <a:rPr lang="ru-RU" dirty="0" smtClean="0"/>
              <a:t>ДКП-50А</a:t>
            </a:r>
            <a:r>
              <a:rPr lang="ru-RU" dirty="0" smtClean="0"/>
              <a:t>. До комплекту ДП-22В (ДП-24) </a:t>
            </a:r>
            <a:r>
              <a:rPr lang="ru-RU" dirty="0" err="1" smtClean="0"/>
              <a:t>входять</a:t>
            </a:r>
            <a:r>
              <a:rPr lang="ru-RU" dirty="0" smtClean="0"/>
              <a:t> 50 (5) </a:t>
            </a:r>
            <a:r>
              <a:rPr lang="ru-RU" dirty="0" err="1" smtClean="0"/>
              <a:t>індивідуальних</a:t>
            </a:r>
            <a:r>
              <a:rPr lang="ru-RU" dirty="0" smtClean="0"/>
              <a:t> </a:t>
            </a:r>
            <a:r>
              <a:rPr lang="ru-RU" dirty="0" err="1" smtClean="0"/>
              <a:t>дозиметрів</a:t>
            </a:r>
            <a:r>
              <a:rPr lang="ru-RU" dirty="0" smtClean="0"/>
              <a:t> ДКП-50А, </a:t>
            </a:r>
            <a:r>
              <a:rPr lang="ru-RU" dirty="0" err="1" smtClean="0"/>
              <a:t>зарядний</a:t>
            </a:r>
            <a:r>
              <a:rPr lang="ru-RU" dirty="0" smtClean="0"/>
              <a:t> </a:t>
            </a:r>
            <a:r>
              <a:rPr lang="ru-RU" dirty="0" err="1" smtClean="0"/>
              <a:t>пристрій</a:t>
            </a:r>
            <a:r>
              <a:rPr lang="ru-RU" dirty="0" smtClean="0"/>
              <a:t> </a:t>
            </a:r>
            <a:r>
              <a:rPr lang="ru-RU" dirty="0" smtClean="0"/>
              <a:t>ЗД-5</a:t>
            </a:r>
            <a:r>
              <a:rPr lang="ru-RU" dirty="0" smtClean="0"/>
              <a:t>, ящик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технічна</a:t>
            </a:r>
            <a:r>
              <a:rPr lang="ru-RU" dirty="0" smtClean="0"/>
              <a:t> </a:t>
            </a:r>
            <a:r>
              <a:rPr lang="ru-RU" dirty="0" err="1" smtClean="0"/>
              <a:t>документація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-91447"/>
            <a:ext cx="6552727" cy="694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img3.board.com.ua/a/2002132566/wm/1-polevoj-dozimetricheskij-pribor-dp-5a-rentgenme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приведення</a:t>
            </a:r>
            <a:r>
              <a:rPr lang="ru-RU" dirty="0" smtClean="0"/>
              <a:t> дозиметра в </a:t>
            </a:r>
            <a:r>
              <a:rPr lang="ru-RU" dirty="0" err="1" smtClean="0"/>
              <a:t>робочий</a:t>
            </a:r>
            <a:r>
              <a:rPr lang="ru-RU" dirty="0" smtClean="0"/>
              <a:t> стан </a:t>
            </a:r>
            <a:r>
              <a:rPr lang="ru-RU" dirty="0" err="1" smtClean="0"/>
              <a:t>потрібно</a:t>
            </a:r>
            <a:r>
              <a:rPr lang="ru-RU" dirty="0" smtClean="0"/>
              <a:t>: </a:t>
            </a:r>
            <a:r>
              <a:rPr lang="ru-RU" dirty="0" err="1" smtClean="0"/>
              <a:t>відгвинтити</a:t>
            </a:r>
            <a:r>
              <a:rPr lang="ru-RU" dirty="0" smtClean="0"/>
              <a:t> </a:t>
            </a:r>
            <a:r>
              <a:rPr lang="ru-RU" dirty="0" err="1" smtClean="0"/>
              <a:t>захисну</a:t>
            </a:r>
            <a:r>
              <a:rPr lang="ru-RU" dirty="0" smtClean="0"/>
              <a:t> оправу дозиметра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ковпачок</a:t>
            </a:r>
            <a:r>
              <a:rPr lang="ru-RU" dirty="0" smtClean="0"/>
              <a:t> </a:t>
            </a:r>
            <a:r>
              <a:rPr lang="ru-RU" dirty="0" err="1" smtClean="0"/>
              <a:t>заряд-ного</a:t>
            </a:r>
            <a:r>
              <a:rPr lang="ru-RU" dirty="0" smtClean="0"/>
              <a:t> </a:t>
            </a:r>
            <a:r>
              <a:rPr lang="ru-RU" dirty="0" err="1" smtClean="0"/>
              <a:t>гнізда</a:t>
            </a:r>
            <a:r>
              <a:rPr lang="ru-RU" dirty="0" smtClean="0"/>
              <a:t> ЗД-5; </a:t>
            </a:r>
            <a:r>
              <a:rPr lang="ru-RU" dirty="0" err="1" smtClean="0"/>
              <a:t>повернути</a:t>
            </a:r>
            <a:r>
              <a:rPr lang="ru-RU" dirty="0" smtClean="0"/>
              <a:t> ручку регулятора </a:t>
            </a:r>
            <a:r>
              <a:rPr lang="ru-RU" dirty="0" err="1" smtClean="0"/>
              <a:t>напруги</a:t>
            </a:r>
            <a:r>
              <a:rPr lang="ru-RU" dirty="0" smtClean="0"/>
              <a:t> </a:t>
            </a:r>
            <a:r>
              <a:rPr lang="ru-RU" dirty="0" smtClean="0"/>
              <a:t>ЗД-5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годинникової</a:t>
            </a:r>
            <a:r>
              <a:rPr lang="ru-RU" dirty="0" smtClean="0"/>
              <a:t> </a:t>
            </a:r>
            <a:r>
              <a:rPr lang="ru-RU" dirty="0" err="1" smtClean="0"/>
              <a:t>стрілки</a:t>
            </a:r>
            <a:r>
              <a:rPr lang="ru-RU" dirty="0" smtClean="0"/>
              <a:t> до упору, </a:t>
            </a:r>
            <a:r>
              <a:rPr lang="ru-RU" dirty="0" err="1" smtClean="0"/>
              <a:t>встановити</a:t>
            </a:r>
            <a:r>
              <a:rPr lang="ru-RU" dirty="0" smtClean="0"/>
              <a:t> </a:t>
            </a:r>
            <a:r>
              <a:rPr lang="ru-RU" dirty="0" smtClean="0"/>
              <a:t>дозиметр </a:t>
            </a:r>
            <a:r>
              <a:rPr lang="ru-RU" dirty="0" smtClean="0"/>
              <a:t>у </a:t>
            </a:r>
            <a:r>
              <a:rPr lang="ru-RU" dirty="0" err="1" smtClean="0"/>
              <a:t>зарядне</a:t>
            </a:r>
            <a:r>
              <a:rPr lang="ru-RU" dirty="0" smtClean="0"/>
              <a:t> </a:t>
            </a:r>
            <a:r>
              <a:rPr lang="ru-RU" dirty="0" err="1" smtClean="0"/>
              <a:t>гніздо</a:t>
            </a:r>
            <a:r>
              <a:rPr lang="ru-RU" dirty="0" smtClean="0"/>
              <a:t>; легенько </a:t>
            </a:r>
            <a:r>
              <a:rPr lang="ru-RU" dirty="0" err="1" smtClean="0"/>
              <a:t>натиснути</a:t>
            </a:r>
            <a:r>
              <a:rPr lang="ru-RU" dirty="0" smtClean="0"/>
              <a:t> на </a:t>
            </a:r>
            <a:r>
              <a:rPr lang="ru-RU" dirty="0" err="1" smtClean="0"/>
              <a:t>дози-метр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, </a:t>
            </a:r>
            <a:r>
              <a:rPr lang="ru-RU" dirty="0" err="1" smtClean="0"/>
              <a:t>спостерігаючи</a:t>
            </a:r>
            <a:r>
              <a:rPr lang="ru-RU" dirty="0" smtClean="0"/>
              <a:t> в окуляр, </a:t>
            </a:r>
            <a:r>
              <a:rPr lang="ru-RU" dirty="0" err="1" smtClean="0"/>
              <a:t>плавним</a:t>
            </a:r>
            <a:r>
              <a:rPr lang="ru-RU" dirty="0" smtClean="0"/>
              <a:t> </a:t>
            </a:r>
            <a:r>
              <a:rPr lang="ru-RU" dirty="0" err="1" smtClean="0"/>
              <a:t>обертом</a:t>
            </a:r>
            <a:r>
              <a:rPr lang="ru-RU" dirty="0" smtClean="0"/>
              <a:t> ручки </a:t>
            </a:r>
            <a:r>
              <a:rPr lang="ru-RU" dirty="0" smtClean="0"/>
              <a:t>регулятора </a:t>
            </a:r>
            <a:r>
              <a:rPr lang="ru-RU" dirty="0" err="1" smtClean="0"/>
              <a:t>напруги</a:t>
            </a:r>
            <a:r>
              <a:rPr lang="ru-RU" dirty="0" smtClean="0"/>
              <a:t> за </a:t>
            </a:r>
            <a:r>
              <a:rPr lang="ru-RU" dirty="0" err="1" smtClean="0"/>
              <a:t>годинниковою</a:t>
            </a:r>
            <a:r>
              <a:rPr lang="ru-RU" dirty="0" smtClean="0"/>
              <a:t> </a:t>
            </a:r>
            <a:r>
              <a:rPr lang="ru-RU" dirty="0" err="1" smtClean="0"/>
              <a:t>стрілкою</a:t>
            </a:r>
            <a:r>
              <a:rPr lang="ru-RU" dirty="0" smtClean="0"/>
              <a:t> </a:t>
            </a:r>
            <a:r>
              <a:rPr lang="ru-RU" dirty="0" err="1" smtClean="0"/>
              <a:t>встановити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smtClean="0"/>
              <a:t>нитки на «О» </a:t>
            </a:r>
            <a:r>
              <a:rPr lang="ru-RU" dirty="0" err="1" smtClean="0"/>
              <a:t>шкали</a:t>
            </a:r>
            <a:r>
              <a:rPr lang="ru-RU" dirty="0" smtClean="0"/>
              <a:t>. </a:t>
            </a:r>
            <a:r>
              <a:rPr lang="ru-RU" dirty="0" err="1" smtClean="0"/>
              <a:t>Вийняти</a:t>
            </a:r>
            <a:r>
              <a:rPr lang="ru-RU" dirty="0" smtClean="0"/>
              <a:t> дозиметр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smtClean="0"/>
              <a:t>зарядного </a:t>
            </a:r>
            <a:r>
              <a:rPr lang="ru-RU" dirty="0" err="1" smtClean="0"/>
              <a:t>гнізда</a:t>
            </a:r>
            <a:r>
              <a:rPr lang="ru-RU" dirty="0" smtClean="0"/>
              <a:t>, </a:t>
            </a:r>
            <a:r>
              <a:rPr lang="ru-RU" dirty="0" err="1" smtClean="0"/>
              <a:t>закрутити</a:t>
            </a:r>
            <a:r>
              <a:rPr lang="ru-RU" dirty="0" smtClean="0"/>
              <a:t> </a:t>
            </a:r>
            <a:r>
              <a:rPr lang="ru-RU" dirty="0" err="1" smtClean="0"/>
              <a:t>захисну</a:t>
            </a:r>
            <a:r>
              <a:rPr lang="ru-RU" dirty="0" smtClean="0"/>
              <a:t> оправу.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встановлення</a:t>
            </a:r>
            <a:r>
              <a:rPr lang="ru-RU" dirty="0" smtClean="0"/>
              <a:t> </a:t>
            </a:r>
            <a:r>
              <a:rPr lang="ru-RU" dirty="0" err="1" smtClean="0"/>
              <a:t>візирної</a:t>
            </a:r>
            <a:r>
              <a:rPr lang="ru-RU" dirty="0" smtClean="0"/>
              <a:t> нитки на «О» </a:t>
            </a:r>
            <a:r>
              <a:rPr lang="ru-RU" dirty="0" err="1" smtClean="0"/>
              <a:t>стежити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нитка </a:t>
            </a:r>
            <a:r>
              <a:rPr lang="ru-RU" dirty="0" err="1" smtClean="0"/>
              <a:t>рухалась</a:t>
            </a:r>
            <a:r>
              <a:rPr lang="ru-RU" dirty="0" smtClean="0"/>
              <a:t> </a:t>
            </a:r>
            <a:r>
              <a:rPr lang="ru-RU" dirty="0" smtClean="0"/>
              <a:t>справа </a:t>
            </a:r>
            <a:r>
              <a:rPr lang="ru-RU" dirty="0" err="1" smtClean="0"/>
              <a:t>наліво</a:t>
            </a:r>
            <a:r>
              <a:rPr lang="ru-RU" dirty="0" smtClean="0"/>
              <a:t> (</a:t>
            </a:r>
            <a:r>
              <a:rPr lang="ru-RU" dirty="0" err="1" smtClean="0"/>
              <a:t>від</a:t>
            </a:r>
            <a:r>
              <a:rPr lang="ru-RU" dirty="0" smtClean="0"/>
              <a:t> 50 до 0). </a:t>
            </a:r>
            <a:r>
              <a:rPr lang="ru-RU" dirty="0" err="1" smtClean="0"/>
              <a:t>Якщо</a:t>
            </a:r>
            <a:r>
              <a:rPr lang="ru-RU" dirty="0" smtClean="0"/>
              <a:t> нитка </a:t>
            </a:r>
            <a:r>
              <a:rPr lang="ru-RU" dirty="0" err="1" smtClean="0"/>
              <a:t>перемі-щується</a:t>
            </a:r>
            <a:r>
              <a:rPr lang="ru-RU" dirty="0" smtClean="0"/>
              <a:t> </a:t>
            </a:r>
            <a:r>
              <a:rPr lang="ru-RU" dirty="0" err="1" smtClean="0"/>
              <a:t>зліва</a:t>
            </a:r>
            <a:r>
              <a:rPr lang="ru-RU" dirty="0" smtClean="0"/>
              <a:t> направо, то треба </a:t>
            </a:r>
            <a:r>
              <a:rPr lang="ru-RU" dirty="0" err="1" smtClean="0"/>
              <a:t>відгвинтити</a:t>
            </a:r>
            <a:r>
              <a:rPr lang="ru-RU" dirty="0" smtClean="0"/>
              <a:t> </a:t>
            </a:r>
            <a:r>
              <a:rPr lang="ru-RU" dirty="0" err="1" smtClean="0"/>
              <a:t>фасонну</a:t>
            </a:r>
            <a:r>
              <a:rPr lang="ru-RU" dirty="0" smtClean="0"/>
              <a:t> </a:t>
            </a:r>
            <a:r>
              <a:rPr lang="ru-RU" dirty="0" smtClean="0"/>
              <a:t>гайку </a:t>
            </a:r>
            <a:r>
              <a:rPr lang="ru-RU" dirty="0" smtClean="0"/>
              <a:t>дозиметра, </a:t>
            </a:r>
            <a:r>
              <a:rPr lang="ru-RU" dirty="0" err="1" smtClean="0"/>
              <a:t>повернути</a:t>
            </a:r>
            <a:r>
              <a:rPr lang="ru-RU" dirty="0" smtClean="0"/>
              <a:t> окуляр </a:t>
            </a:r>
            <a:r>
              <a:rPr lang="ru-RU" dirty="0" err="1" smtClean="0"/>
              <a:t>зі</a:t>
            </a:r>
            <a:r>
              <a:rPr lang="ru-RU" dirty="0" smtClean="0"/>
              <a:t> шкалою на 180°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загвинтити</a:t>
            </a:r>
            <a:r>
              <a:rPr lang="ru-RU" dirty="0" smtClean="0"/>
              <a:t> </a:t>
            </a:r>
            <a:r>
              <a:rPr lang="ru-RU" dirty="0" smtClean="0"/>
              <a:t>гайку.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84784"/>
            <a:ext cx="8172400" cy="36450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4000" dirty="0" err="1" smtClean="0"/>
              <a:t>Прилади</a:t>
            </a:r>
            <a:r>
              <a:rPr lang="ru-RU" sz="4000" dirty="0" smtClean="0"/>
              <a:t>, </a:t>
            </a:r>
            <a:r>
              <a:rPr lang="ru-RU" sz="4000" dirty="0" err="1" smtClean="0"/>
              <a:t>призначені</a:t>
            </a:r>
            <a:r>
              <a:rPr lang="ru-RU" sz="4000" dirty="0" smtClean="0"/>
              <a:t> для </a:t>
            </a:r>
            <a:r>
              <a:rPr lang="ru-RU" sz="4000" dirty="0" err="1" smtClean="0"/>
              <a:t>виявлення</a:t>
            </a:r>
            <a:r>
              <a:rPr lang="ru-RU" sz="4000" dirty="0" smtClean="0"/>
              <a:t> </a:t>
            </a:r>
            <a:r>
              <a:rPr lang="ru-RU" sz="4000" dirty="0" err="1" smtClean="0"/>
              <a:t>і</a:t>
            </a:r>
            <a:r>
              <a:rPr lang="ru-RU" sz="4000" dirty="0" smtClean="0"/>
              <a:t> </a:t>
            </a:r>
            <a:r>
              <a:rPr lang="ru-RU" sz="4000" dirty="0" err="1" smtClean="0"/>
              <a:t>вимірювання</a:t>
            </a:r>
            <a:r>
              <a:rPr lang="ru-RU" sz="4000" dirty="0" smtClean="0"/>
              <a:t> </a:t>
            </a:r>
            <a:r>
              <a:rPr lang="ru-RU" sz="4000" dirty="0" err="1" smtClean="0"/>
              <a:t>радіоактивних</a:t>
            </a:r>
            <a:r>
              <a:rPr lang="ru-RU" sz="4000" dirty="0" smtClean="0"/>
              <a:t> </a:t>
            </a:r>
            <a:r>
              <a:rPr lang="ru-RU" sz="4000" dirty="0" err="1" smtClean="0"/>
              <a:t>випромінювань</a:t>
            </a:r>
            <a:r>
              <a:rPr lang="ru-RU" sz="4000" dirty="0" smtClean="0"/>
              <a:t>, </a:t>
            </a:r>
            <a:r>
              <a:rPr lang="ru-RU" sz="4000" dirty="0" err="1" smtClean="0"/>
              <a:t>називаються</a:t>
            </a:r>
            <a:r>
              <a:rPr lang="ru-RU" sz="4000" dirty="0" smtClean="0"/>
              <a:t> </a:t>
            </a:r>
            <a:r>
              <a:rPr lang="ru-RU" sz="4000" dirty="0" err="1" smtClean="0"/>
              <a:t>дозиметричними</a:t>
            </a:r>
            <a:r>
              <a:rPr lang="ru-RU" sz="4000" dirty="0" smtClean="0"/>
              <a:t> — ДП</a:t>
            </a:r>
          </a:p>
          <a:p>
            <a:pPr algn="ctr">
              <a:buNone/>
            </a:pP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елементами</a:t>
            </a:r>
            <a:r>
              <a:rPr lang="ru-RU" dirty="0" smtClean="0"/>
              <a:t> є: </a:t>
            </a:r>
            <a:r>
              <a:rPr lang="ru-RU" dirty="0" err="1" smtClean="0"/>
              <a:t>ёприймальний</a:t>
            </a:r>
            <a:r>
              <a:rPr lang="ru-RU" dirty="0" smtClean="0"/>
              <a:t> </a:t>
            </a:r>
            <a:r>
              <a:rPr lang="ru-RU" dirty="0" err="1" smtClean="0"/>
              <a:t>пристрій</a:t>
            </a:r>
            <a:r>
              <a:rPr lang="ru-RU" dirty="0" smtClean="0"/>
              <a:t> (1), </a:t>
            </a:r>
            <a:r>
              <a:rPr lang="ru-RU" dirty="0" err="1" smtClean="0"/>
              <a:t>підсилювач</a:t>
            </a:r>
            <a:r>
              <a:rPr lang="ru-RU" dirty="0" smtClean="0"/>
              <a:t> </a:t>
            </a:r>
            <a:r>
              <a:rPr lang="ru-RU" dirty="0" err="1" smtClean="0"/>
              <a:t>іонізаційного</a:t>
            </a:r>
            <a:r>
              <a:rPr lang="ru-RU" dirty="0" smtClean="0"/>
              <a:t> струму (2), </a:t>
            </a:r>
            <a:r>
              <a:rPr lang="ru-RU" dirty="0" err="1" smtClean="0"/>
              <a:t>вимірювальний</a:t>
            </a:r>
            <a:r>
              <a:rPr lang="ru-RU" dirty="0" smtClean="0"/>
              <a:t> </a:t>
            </a:r>
            <a:r>
              <a:rPr lang="ru-RU" dirty="0" err="1" smtClean="0"/>
              <a:t>прилад</a:t>
            </a:r>
            <a:r>
              <a:rPr lang="ru-RU" dirty="0" smtClean="0"/>
              <a:t> (3), </a:t>
            </a:r>
            <a:r>
              <a:rPr lang="ru-RU" dirty="0" err="1" smtClean="0"/>
              <a:t>перетворювач</a:t>
            </a:r>
            <a:r>
              <a:rPr lang="ru-RU" dirty="0" smtClean="0"/>
              <a:t> струму (4), </a:t>
            </a:r>
            <a:r>
              <a:rPr lang="ru-RU" dirty="0" err="1" smtClean="0"/>
              <a:t>джерело</a:t>
            </a:r>
            <a:r>
              <a:rPr lang="ru-RU" dirty="0" smtClean="0"/>
              <a:t> </a:t>
            </a:r>
            <a:r>
              <a:rPr lang="ru-RU" dirty="0" err="1" smtClean="0"/>
              <a:t>живлення</a:t>
            </a:r>
            <a:r>
              <a:rPr lang="ru-RU" dirty="0" smtClean="0"/>
              <a:t> (5). </a:t>
            </a:r>
          </a:p>
          <a:p>
            <a:pPr marL="0" indent="0" algn="ctr">
              <a:buNone/>
            </a:pPr>
            <a:r>
              <a:rPr lang="ru-RU" sz="3600" u="sng" dirty="0" err="1" smtClean="0"/>
              <a:t>Приймальний</a:t>
            </a:r>
            <a:r>
              <a:rPr lang="ru-RU" sz="3600" u="sng" dirty="0" smtClean="0"/>
              <a:t> </a:t>
            </a:r>
            <a:r>
              <a:rPr lang="ru-RU" sz="3600" u="sng" dirty="0" err="1" smtClean="0"/>
              <a:t>пристрій</a:t>
            </a:r>
            <a:r>
              <a:rPr lang="ru-RU" sz="3600" u="sng" dirty="0" smtClean="0"/>
              <a:t> </a:t>
            </a:r>
            <a:r>
              <a:rPr lang="ru-RU" sz="3600" u="sng" dirty="0" err="1" smtClean="0"/>
              <a:t>складається</a:t>
            </a:r>
            <a:r>
              <a:rPr lang="ru-RU" sz="3600" u="sng" dirty="0"/>
              <a:t> </a:t>
            </a:r>
            <a:r>
              <a:rPr lang="ru-RU" sz="3600" u="sng" dirty="0" err="1" smtClean="0"/>
              <a:t>з</a:t>
            </a:r>
            <a:r>
              <a:rPr lang="ru-RU" sz="3600" u="sng" dirty="0" smtClean="0"/>
              <a:t> </a:t>
            </a:r>
            <a:r>
              <a:rPr lang="ru-RU" sz="3600" u="sng" dirty="0" err="1" smtClean="0"/>
              <a:t>іонізаційної</a:t>
            </a:r>
            <a:r>
              <a:rPr lang="ru-RU" sz="3600" u="sng" dirty="0" smtClean="0"/>
              <a:t> </a:t>
            </a:r>
            <a:r>
              <a:rPr lang="ru-RU" sz="3600" u="sng" dirty="0" err="1" smtClean="0"/>
              <a:t>камери</a:t>
            </a:r>
            <a:r>
              <a:rPr lang="ru-RU" sz="3600" u="sng" dirty="0" smtClean="0"/>
              <a:t> </a:t>
            </a:r>
            <a:r>
              <a:rPr lang="ru-RU" sz="3600" u="sng" dirty="0" err="1" smtClean="0"/>
              <a:t>або</a:t>
            </a:r>
            <a:r>
              <a:rPr lang="ru-RU" sz="3600" u="sng" dirty="0" smtClean="0"/>
              <a:t> </a:t>
            </a:r>
            <a:r>
              <a:rPr lang="ru-RU" sz="3600" u="sng" dirty="0" err="1" smtClean="0"/>
              <a:t>газорозрядного</a:t>
            </a:r>
            <a:r>
              <a:rPr lang="ru-RU" sz="3600" u="sng" dirty="0" smtClean="0"/>
              <a:t> </a:t>
            </a:r>
            <a:r>
              <a:rPr lang="ru-RU" sz="3600" u="sng" dirty="0" err="1" smtClean="0"/>
              <a:t>лічильника</a:t>
            </a:r>
            <a:r>
              <a:rPr lang="ru-RU" sz="3600" u="sng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16236"/>
            <a:ext cx="3203848" cy="32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000" b="1" i="1" u="sng" dirty="0" err="1" smtClean="0"/>
              <a:t>Іонізаційна</a:t>
            </a:r>
            <a:r>
              <a:rPr lang="ru-RU" sz="4000" b="1" i="1" u="sng" dirty="0" smtClean="0"/>
              <a:t> камера </a:t>
            </a:r>
            <a:r>
              <a:rPr lang="ru-RU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заповнений</a:t>
            </a:r>
            <a:r>
              <a:rPr lang="ru-RU" dirty="0" smtClean="0"/>
              <a:t> </a:t>
            </a:r>
            <a:r>
              <a:rPr lang="ru-RU" dirty="0" err="1" smtClean="0"/>
              <a:t>повітрям</a:t>
            </a:r>
            <a:r>
              <a:rPr lang="ru-RU" dirty="0" smtClean="0"/>
              <a:t> </a:t>
            </a:r>
            <a:r>
              <a:rPr lang="ru-RU" dirty="0" err="1" smtClean="0"/>
              <a:t>замк-нутий</a:t>
            </a:r>
            <a:r>
              <a:rPr lang="ru-RU" dirty="0" smtClean="0"/>
              <a:t> </a:t>
            </a:r>
            <a:r>
              <a:rPr lang="ru-RU" dirty="0" err="1" smtClean="0"/>
              <a:t>простір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ізольованими</a:t>
            </a:r>
            <a:r>
              <a:rPr lang="ru-RU" dirty="0" smtClean="0"/>
              <a:t> один </a:t>
            </a:r>
            <a:r>
              <a:rPr lang="ru-RU" dirty="0" err="1" smtClean="0"/>
              <a:t>від</a:t>
            </a:r>
            <a:r>
              <a:rPr lang="ru-RU" dirty="0" smtClean="0"/>
              <a:t> одного </a:t>
            </a:r>
            <a:r>
              <a:rPr lang="ru-RU" dirty="0" err="1" smtClean="0"/>
              <a:t>еле-ктродами</a:t>
            </a:r>
            <a:r>
              <a:rPr lang="ru-RU" dirty="0" smtClean="0"/>
              <a:t>; корпус </a:t>
            </a:r>
            <a:r>
              <a:rPr lang="ru-RU" dirty="0" err="1" smtClean="0"/>
              <a:t>камери</a:t>
            </a:r>
            <a:r>
              <a:rPr lang="ru-RU" dirty="0" smtClean="0"/>
              <a:t> </a:t>
            </a:r>
            <a:r>
              <a:rPr lang="ru-RU" dirty="0" err="1" smtClean="0"/>
              <a:t>вкрито</a:t>
            </a:r>
            <a:r>
              <a:rPr lang="ru-RU" dirty="0" smtClean="0"/>
              <a:t> </a:t>
            </a:r>
            <a:r>
              <a:rPr lang="ru-RU" dirty="0" err="1" smtClean="0"/>
              <a:t>зсередини</a:t>
            </a:r>
            <a:r>
              <a:rPr lang="ru-RU" dirty="0" smtClean="0"/>
              <a:t> шаром </a:t>
            </a:r>
            <a:r>
              <a:rPr lang="ru-RU" dirty="0" err="1" smtClean="0"/>
              <a:t>стру-мопровідної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. Цей шар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осердям</a:t>
            </a:r>
            <a:r>
              <a:rPr lang="ru-RU" dirty="0" smtClean="0"/>
              <a:t> е </a:t>
            </a:r>
            <a:r>
              <a:rPr lang="ru-RU" dirty="0" err="1" smtClean="0"/>
              <a:t>пози-тивним</a:t>
            </a:r>
            <a:r>
              <a:rPr lang="ru-RU" dirty="0" smtClean="0"/>
              <a:t> </a:t>
            </a:r>
            <a:r>
              <a:rPr lang="ru-RU" dirty="0" err="1" smtClean="0"/>
              <a:t>електродом</a:t>
            </a:r>
            <a:r>
              <a:rPr lang="ru-RU" dirty="0" smtClean="0"/>
              <a:t> </a:t>
            </a:r>
            <a:r>
              <a:rPr lang="ru-RU" dirty="0" err="1" smtClean="0"/>
              <a:t>камери</a:t>
            </a:r>
            <a:r>
              <a:rPr lang="ru-RU" dirty="0" smtClean="0"/>
              <a:t>, а </a:t>
            </a:r>
            <a:r>
              <a:rPr lang="ru-RU" dirty="0" err="1" smtClean="0"/>
              <a:t>негативним</a:t>
            </a:r>
            <a:r>
              <a:rPr lang="ru-RU" dirty="0" smtClean="0"/>
              <a:t> — </a:t>
            </a:r>
            <a:r>
              <a:rPr lang="ru-RU" dirty="0" err="1" smtClean="0"/>
              <a:t>металеве</a:t>
            </a:r>
            <a:r>
              <a:rPr lang="ru-RU" dirty="0" smtClean="0"/>
              <a:t> </a:t>
            </a:r>
            <a:r>
              <a:rPr lang="ru-RU" dirty="0" err="1" smtClean="0"/>
              <a:t>кільце</a:t>
            </a:r>
            <a:r>
              <a:rPr lang="ru-RU" dirty="0" smtClean="0"/>
              <a:t>, </a:t>
            </a:r>
            <a:r>
              <a:rPr lang="ru-RU" dirty="0" err="1" smtClean="0"/>
              <a:t>вихід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— через </a:t>
            </a:r>
            <a:r>
              <a:rPr lang="ru-RU" dirty="0" err="1" smtClean="0"/>
              <a:t>ізолятор</a:t>
            </a:r>
            <a:r>
              <a:rPr lang="ru-RU" dirty="0" smtClean="0"/>
              <a:t>. До </a:t>
            </a:r>
            <a:r>
              <a:rPr lang="ru-RU" dirty="0" err="1" smtClean="0"/>
              <a:t>електродів</a:t>
            </a:r>
            <a:r>
              <a:rPr lang="ru-RU" dirty="0" smtClean="0"/>
              <a:t> </a:t>
            </a:r>
            <a:r>
              <a:rPr lang="ru-RU" dirty="0" err="1" smtClean="0"/>
              <a:t>працюючої</a:t>
            </a:r>
            <a:r>
              <a:rPr lang="ru-RU" dirty="0" smtClean="0"/>
              <a:t> </a:t>
            </a:r>
            <a:r>
              <a:rPr lang="ru-RU" dirty="0" err="1" smtClean="0"/>
              <a:t>камери</a:t>
            </a:r>
            <a:r>
              <a:rPr lang="ru-RU" dirty="0" smtClean="0"/>
              <a:t> </a:t>
            </a:r>
            <a:r>
              <a:rPr lang="ru-RU" dirty="0" err="1" smtClean="0"/>
              <a:t>надходить</a:t>
            </a:r>
            <a:r>
              <a:rPr lang="ru-RU" dirty="0" smtClean="0"/>
              <a:t> </a:t>
            </a:r>
            <a:r>
              <a:rPr lang="ru-RU" dirty="0" err="1" smtClean="0"/>
              <a:t>напруга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по-стійного</a:t>
            </a:r>
            <a:r>
              <a:rPr lang="ru-RU" dirty="0" smtClean="0"/>
              <a:t> струму, тому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електродами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елект-ричне</a:t>
            </a:r>
            <a:r>
              <a:rPr lang="ru-RU" dirty="0" smtClean="0"/>
              <a:t> поле.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 smtClean="0"/>
              <a:t>іонізуючих</a:t>
            </a:r>
            <a:r>
              <a:rPr lang="ru-RU" dirty="0" smtClean="0"/>
              <a:t> </a:t>
            </a:r>
            <a:r>
              <a:rPr lang="ru-RU" dirty="0" err="1" smtClean="0"/>
              <a:t>випромінювань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молекули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втрачають</a:t>
            </a:r>
            <a:r>
              <a:rPr lang="ru-RU" dirty="0" smtClean="0"/>
              <a:t> </a:t>
            </a:r>
            <a:r>
              <a:rPr lang="ru-RU" dirty="0" err="1" smtClean="0"/>
              <a:t>електрони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позитив-но</a:t>
            </a:r>
            <a:r>
              <a:rPr lang="ru-RU" dirty="0" smtClean="0"/>
              <a:t> </a:t>
            </a:r>
            <a:r>
              <a:rPr lang="ru-RU" dirty="0" err="1" smtClean="0"/>
              <a:t>зарядженими</a:t>
            </a:r>
            <a:r>
              <a:rPr lang="ru-RU" dirty="0" smtClean="0"/>
              <a:t> </a:t>
            </a:r>
            <a:r>
              <a:rPr lang="ru-RU" dirty="0" err="1" smtClean="0"/>
              <a:t>іонами</a:t>
            </a:r>
            <a:r>
              <a:rPr lang="ru-RU" dirty="0" smtClean="0"/>
              <a:t>. </a:t>
            </a:r>
            <a:r>
              <a:rPr lang="ru-RU" dirty="0" err="1" smtClean="0"/>
              <a:t>Іони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електрони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електричного</a:t>
            </a:r>
            <a:r>
              <a:rPr lang="ru-RU" dirty="0" smtClean="0"/>
              <a:t> поля </a:t>
            </a:r>
            <a:r>
              <a:rPr lang="ru-RU" dirty="0" err="1" smtClean="0"/>
              <a:t>переміщуються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ланцюгу</a:t>
            </a:r>
            <a:r>
              <a:rPr lang="ru-RU" dirty="0" smtClean="0"/>
              <a:t> </a:t>
            </a:r>
            <a:r>
              <a:rPr lang="ru-RU" dirty="0" err="1" smtClean="0"/>
              <a:t>камери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іонізаційний</a:t>
            </a:r>
            <a:r>
              <a:rPr lang="ru-RU" dirty="0" smtClean="0"/>
              <a:t> струм (мал. 159). Величина </a:t>
            </a:r>
            <a:r>
              <a:rPr lang="ru-RU" dirty="0" err="1" smtClean="0"/>
              <a:t>цього</a:t>
            </a:r>
            <a:r>
              <a:rPr lang="ru-RU" dirty="0" smtClean="0"/>
              <a:t> струму </a:t>
            </a:r>
            <a:r>
              <a:rPr lang="ru-RU" dirty="0" err="1" smtClean="0"/>
              <a:t>пропорційна</a:t>
            </a:r>
            <a:r>
              <a:rPr lang="ru-RU" dirty="0" smtClean="0"/>
              <a:t> </a:t>
            </a:r>
            <a:r>
              <a:rPr lang="ru-RU" dirty="0" err="1" smtClean="0"/>
              <a:t>величині</a:t>
            </a:r>
            <a:r>
              <a:rPr lang="ru-RU" dirty="0" smtClean="0"/>
              <a:t> </a:t>
            </a:r>
            <a:r>
              <a:rPr lang="ru-RU" dirty="0" err="1" smtClean="0"/>
              <a:t>радіоактивного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0"/>
            <a:ext cx="67430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5517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u="sng" dirty="0" err="1" smtClean="0"/>
              <a:t>Газорозрядний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лічильник</a:t>
            </a:r>
            <a:r>
              <a:rPr lang="ru-RU" b="1" i="1" u="sng" dirty="0" smtClean="0"/>
              <a:t> </a:t>
            </a:r>
            <a:r>
              <a:rPr lang="ru-RU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порожнистий</a:t>
            </a:r>
            <a:r>
              <a:rPr lang="ru-RU" dirty="0" smtClean="0"/>
              <a:t> </a:t>
            </a:r>
            <a:r>
              <a:rPr lang="ru-RU" dirty="0" err="1" smtClean="0"/>
              <a:t>циліндр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smtClean="0"/>
              <a:t>тонкого </a:t>
            </a:r>
            <a:r>
              <a:rPr lang="ru-RU" dirty="0" err="1" smtClean="0"/>
              <a:t>металу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служить </a:t>
            </a:r>
            <a:r>
              <a:rPr lang="ru-RU" dirty="0" smtClean="0"/>
              <a:t>катодом;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заповнено</a:t>
            </a:r>
            <a:r>
              <a:rPr lang="ru-RU" dirty="0" smtClean="0"/>
              <a:t> </a:t>
            </a:r>
            <a:r>
              <a:rPr lang="ru-RU" dirty="0" err="1" smtClean="0"/>
              <a:t>сумішшю</a:t>
            </a:r>
            <a:r>
              <a:rPr lang="ru-RU" dirty="0" smtClean="0"/>
              <a:t> </a:t>
            </a:r>
            <a:r>
              <a:rPr lang="ru-RU" dirty="0" err="1" smtClean="0"/>
              <a:t>інертних</a:t>
            </a:r>
            <a:r>
              <a:rPr lang="ru-RU" dirty="0" smtClean="0"/>
              <a:t> </a:t>
            </a:r>
            <a:r>
              <a:rPr lang="ru-RU" dirty="0" err="1" smtClean="0"/>
              <a:t>газів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невеликою </a:t>
            </a:r>
            <a:r>
              <a:rPr lang="ru-RU" dirty="0" err="1" smtClean="0"/>
              <a:t>кількістю</a:t>
            </a:r>
            <a:r>
              <a:rPr lang="ru-RU" dirty="0" smtClean="0"/>
              <a:t> </a:t>
            </a:r>
            <a:r>
              <a:rPr lang="ru-RU" dirty="0" err="1" smtClean="0"/>
              <a:t>галогенів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dirty="0" smtClean="0"/>
              <a:t>мал. 160). Анодом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металева</a:t>
            </a:r>
            <a:r>
              <a:rPr lang="ru-RU" dirty="0" smtClean="0"/>
              <a:t> нитка, </a:t>
            </a:r>
            <a:r>
              <a:rPr lang="ru-RU" dirty="0" err="1" smtClean="0"/>
              <a:t>натягнена</a:t>
            </a:r>
            <a:r>
              <a:rPr lang="ru-RU" dirty="0" smtClean="0"/>
              <a:t> </a:t>
            </a:r>
            <a:r>
              <a:rPr lang="ru-RU" dirty="0" err="1" smtClean="0"/>
              <a:t>всередині</a:t>
            </a:r>
            <a:r>
              <a:rPr lang="ru-RU" dirty="0" smtClean="0"/>
              <a:t> </a:t>
            </a:r>
            <a:r>
              <a:rPr lang="ru-RU" dirty="0" err="1" smtClean="0"/>
              <a:t>циліндра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з'єднана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позитивним</a:t>
            </a:r>
            <a:r>
              <a:rPr lang="ru-RU" dirty="0" smtClean="0"/>
              <a:t> полюсом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живлення</a:t>
            </a:r>
            <a:r>
              <a:rPr lang="ru-RU" dirty="0" smtClean="0"/>
              <a:t>. </a:t>
            </a:r>
            <a:r>
              <a:rPr lang="ru-RU" dirty="0" err="1" smtClean="0"/>
              <a:t>Виводи</a:t>
            </a:r>
            <a:r>
              <a:rPr lang="ru-RU" dirty="0" smtClean="0"/>
              <a:t> анода </a:t>
            </a:r>
            <a:r>
              <a:rPr lang="ru-RU" dirty="0" err="1" smtClean="0"/>
              <a:t>і</a:t>
            </a:r>
            <a:r>
              <a:rPr lang="ru-RU" dirty="0" smtClean="0"/>
              <a:t> катода </a:t>
            </a:r>
            <a:r>
              <a:rPr lang="ru-RU" dirty="0" err="1" smtClean="0"/>
              <a:t>зроблені</a:t>
            </a:r>
            <a:r>
              <a:rPr lang="ru-RU" dirty="0" smtClean="0"/>
              <a:t> через </a:t>
            </a:r>
            <a:r>
              <a:rPr lang="ru-RU" dirty="0" err="1" smtClean="0"/>
              <a:t>ізолятори</a:t>
            </a:r>
            <a:r>
              <a:rPr lang="ru-RU" dirty="0" smtClean="0"/>
              <a:t>, </a:t>
            </a:r>
            <a:r>
              <a:rPr lang="ru-RU" dirty="0" err="1" smtClean="0"/>
              <a:t>розташовані</a:t>
            </a:r>
            <a:r>
              <a:rPr lang="ru-RU" dirty="0" smtClean="0"/>
              <a:t> у </a:t>
            </a:r>
            <a:r>
              <a:rPr lang="ru-RU" dirty="0" err="1" smtClean="0"/>
              <a:t>торцях</a:t>
            </a:r>
            <a:r>
              <a:rPr lang="ru-RU" dirty="0" smtClean="0"/>
              <a:t> корпуса </a:t>
            </a:r>
            <a:r>
              <a:rPr lang="ru-RU" dirty="0" err="1" smtClean="0"/>
              <a:t>лічильника</a:t>
            </a:r>
            <a:r>
              <a:rPr lang="ru-RU" dirty="0" smtClean="0"/>
              <a:t>.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іонізаційних</a:t>
            </a:r>
            <a:r>
              <a:rPr lang="ru-RU" dirty="0" smtClean="0"/>
              <a:t> камер </a:t>
            </a:r>
            <a:r>
              <a:rPr lang="ru-RU" dirty="0" err="1" smtClean="0"/>
              <a:t>газорозрядні</a:t>
            </a:r>
            <a:r>
              <a:rPr lang="ru-RU" dirty="0" smtClean="0"/>
              <a:t> </a:t>
            </a:r>
            <a:r>
              <a:rPr lang="ru-RU" dirty="0" err="1" smtClean="0"/>
              <a:t>лічильники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режимі</a:t>
            </a:r>
            <a:r>
              <a:rPr lang="ru-RU" dirty="0" smtClean="0"/>
              <a:t> </a:t>
            </a:r>
            <a:r>
              <a:rPr lang="ru-RU" dirty="0" err="1" smtClean="0"/>
              <a:t>ударної</a:t>
            </a:r>
            <a:r>
              <a:rPr lang="ru-RU" dirty="0" smtClean="0"/>
              <a:t> </a:t>
            </a:r>
            <a:r>
              <a:rPr lang="ru-RU" dirty="0" err="1" smtClean="0"/>
              <a:t>іонізації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180" y="1268760"/>
            <a:ext cx="8867820" cy="396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498080" cy="1143000"/>
          </a:xfrm>
        </p:spPr>
        <p:txBody>
          <a:bodyPr>
            <a:normAutofit/>
          </a:bodyPr>
          <a:lstStyle/>
          <a:p>
            <a:r>
              <a:rPr lang="uk-UA" sz="4800" dirty="0" err="1" smtClean="0"/>
              <a:t>ДП</a:t>
            </a:r>
            <a:r>
              <a:rPr lang="uk-UA" sz="4800" dirty="0" smtClean="0"/>
              <a:t>-1</a:t>
            </a:r>
            <a:endParaRPr lang="ru-RU" sz="4800" dirty="0"/>
          </a:p>
        </p:txBody>
      </p:sp>
      <p:pic>
        <p:nvPicPr>
          <p:cNvPr id="12" name="Содержимое 11" descr="дп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7341567" cy="5506175"/>
          </a:xfrm>
        </p:spPr>
      </p:pic>
      <p:sp>
        <p:nvSpPr>
          <p:cNvPr id="9218" name="AutoShape 2" descr="http://im13.rhbz.org/albums/userpics/10001/b74300dadf9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://im13.rhbz.org/albums/userpics/10001/b74300dadf9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://im13.rhbz.org/albums/userpics/10001/b74300dadf9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://im13.rhbz.org/albums/userpics/10001/b74300dadf9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http://im13.rhbz.org/albums/userpics/10001/b74300dadf9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8" name="AutoShape 12" descr="http://im13.rhbz.org/albums/userpics/10001/b74300dadf9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0" name="AutoShape 14" descr="http://im13.rhbz.org/albums/userpics/10001/b74300dadf9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2" name="AutoShape 16" descr="http://im13.rhbz.org/albums/userpics/10001/b74300dadf9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Рентгенметр ДП-1-В так же, как и рентгенметр ДП-1-Б, предназначен для измерения уровней </a:t>
            </a:r>
            <a:r>
              <a:rPr lang="ru-RU" dirty="0" err="1" smtClean="0"/>
              <a:t>гамма-радиации</a:t>
            </a:r>
            <a:r>
              <a:rPr lang="ru-RU" dirty="0" smtClean="0"/>
              <a:t> в полевых условиях и для обнаружения </a:t>
            </a:r>
            <a:r>
              <a:rPr lang="ru-RU" dirty="0" err="1" smtClean="0"/>
              <a:t>бета-излучений</a:t>
            </a:r>
            <a:r>
              <a:rPr lang="ru-RU" dirty="0" smtClean="0"/>
              <a:t>.</a:t>
            </a:r>
          </a:p>
          <a:p>
            <a:r>
              <a:rPr lang="ru-RU" b="1" i="1" u="sng" dirty="0" smtClean="0"/>
              <a:t>Подготовка к действию и проведение измерений</a:t>
            </a:r>
            <a:r>
              <a:rPr lang="ru-RU" dirty="0" smtClean="0"/>
              <a:t>. При подготовке к действию рентгенметр вынимается из укладочного ящика, к корпусу его пристегивается ремень для переноски.</a:t>
            </a:r>
            <a:br>
              <a:rPr lang="ru-RU" dirty="0" smtClean="0"/>
            </a:br>
            <a:r>
              <a:rPr lang="ru-RU" dirty="0" smtClean="0"/>
              <a:t>Для регулировки напряжения накала главный переключатель переводится в положение «Накал»; стрелка прибора должна совместиться с красной чертой посередине шкалы. Если стрелка не доходит до красной черты, то необходимо вывинтить вспомогательную отвертку и, вращая ось регулятора накала, совместить стрелку прибора с красной чертой шкалы.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155</TotalTime>
  <Words>547</Words>
  <Application>Microsoft Office PowerPoint</Application>
  <PresentationFormat>Экран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Дозиметричні прилади  </vt:lpstr>
      <vt:lpstr>Слайд 2</vt:lpstr>
      <vt:lpstr>Слайд 3</vt:lpstr>
      <vt:lpstr>Слайд 4</vt:lpstr>
      <vt:lpstr>Слайд 5</vt:lpstr>
      <vt:lpstr>Слайд 6</vt:lpstr>
      <vt:lpstr>Слайд 7</vt:lpstr>
      <vt:lpstr>ДП-1</vt:lpstr>
      <vt:lpstr>Слайд 9</vt:lpstr>
      <vt:lpstr>Слайд 10</vt:lpstr>
      <vt:lpstr>Слайд 11</vt:lpstr>
      <vt:lpstr>Вимірювач потужності дози ДП-5. 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Дозиметричні прилади</dc:title>
  <dc:creator>Анастасия^_^</dc:creator>
  <cp:lastModifiedBy>Анастасия^_^</cp:lastModifiedBy>
  <cp:revision>17</cp:revision>
  <dcterms:created xsi:type="dcterms:W3CDTF">2013-12-16T19:46:45Z</dcterms:created>
  <dcterms:modified xsi:type="dcterms:W3CDTF">2013-12-16T22:22:23Z</dcterms:modified>
</cp:coreProperties>
</file>