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znaimo.com.ua/%D0%9C%D0%BE%D0%BC%D0%B5%D0%BD%D1%82_%D1%81%D0%B8%D0%BB%D0%B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A9%D1%96%D1%82%D0%BA%D0%BE%D0%B2%D0%BE-%D0%BA%D0%BE%D0%BB%D0%B5%D0%BA%D1%82%D0%BE%D1%80%D0%BD%D0%B8%D0%B9_%D0%B2%D1%83%D0%B7%D0%BE%D0%BB" TargetMode="External"/><Relationship Id="rId2" Type="http://schemas.openxmlformats.org/officeDocument/2006/relationships/hyperlink" Target="http://znaimo.com.ua/%D0%9F%D0%BE%D1%81%D1%82%D1%96%D0%B9%D0%BD%D0%B8%D0%B9_%D1%81%D1%82%D1%80%D1%83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znaimo.com.ua/%D0%91%D0%B5%D0%B7%D0%BA%D0%BE%D0%BB%D0%B5%D0%BA%D1%82%D0%BE%D1%80%D0%BD%D0%B8%D0%B9_%D0%B5%D0%BB%D0%B5%D0%BA%D1%82%D1%80%D0%BE%D0%B4%D0%B2%D0%B8%D0%B3%D1%83%D0%BD" TargetMode="External"/><Relationship Id="rId4" Type="http://schemas.openxmlformats.org/officeDocument/2006/relationships/hyperlink" Target="http://znaimo.com.ua/%D0%9A%D0%BE%D0%BB%D0%B5%D0%BA%D1%82%D0%BE%D1%80%D0%BD%D0%B8%D0%B9_%D0%B5%D0%BB%D0%B5%D0%BA%D1%82%D1%80%D0%BE%D0%B4%D0%B2%D0%B8%D0%B3%D1%83%D0%B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C%D0%B0%D0%B3%D0%BD%D1%96%D1%82%D0%BE%D1%80%D1%83%D1%88%D1%96%D0%B9%D0%BD%D0%B0_%D1%81%D0%B8%D0%BB%D0%B0" TargetMode="External"/><Relationship Id="rId2" Type="http://schemas.openxmlformats.org/officeDocument/2006/relationships/hyperlink" Target="http://znaimo.com.ua/%D0%97%D0%BC%D1%96%D0%BD%D0%BD%D0%B8%D0%B9_%D1%81%D1%82%D1%80%D1%83%D0%B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znaimo.com.ua/%D0%95%D0%BB%D0%B5%D0%BA%D1%82%D1%80%D0%BE%D0%B4%D0%B8%D0%BD%D0%B0%D0%BC%D1%96%D1%87%D0%BD%D0%B8%D0%B9_%D0%B3%D1%83%D1%87%D0%BD%D0%BE%D0%BC%D0%BE%D0%B2%D0%B5%D1%86%D1%8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znaimo.com.ua/%D0%95%D0%BB%D0%B5%D0%BA%D1%82%D1%80%D0%BE%D1%81%D1%82%D0%B0%D1%82%D0%B8%D1%87%D0%BD%D0%B8%D0%B9_%D0%B3%D1%83%D1%87%D0%BD%D0%BE%D0%BC%D0%BE%D0%B2%D0%B5%D1%86%D1%8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F%D1%94%D0%B7%D0%BE%D0%B5%D1%84%D0%B5%D0%BA%D1%82" TargetMode="External"/><Relationship Id="rId2" Type="http://schemas.openxmlformats.org/officeDocument/2006/relationships/hyperlink" Target="http://znaimo.com.ua/%D0%9F%D1%94%D0%B7%D0%BE%D0%B5%D0%BB%D0%B5%D0%BA%D1%82%D1%80%D0%B8%D1%87%D0%BD%D0%B8%D0%B9_%D0%B3%D1%83%D1%87%D0%BD%D0%BE%D0%BC%D0%BE%D0%B2%D0%B5%D1%86%D1%8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znaimo.com.ua/%D0%86%D0%BE%D0%BD%D0%BE%D1%84%D0%BE%D0%B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5%D0%BB%D0%B5%D0%BA%D1%82%D1%80%D0%B8%D1%87%D0%BD%D0%B0_%D0%B5%D0%BD%D0%B5%D1%80%D0%B3%D1%96%D1%8F" TargetMode="External"/><Relationship Id="rId2" Type="http://schemas.openxmlformats.org/officeDocument/2006/relationships/hyperlink" Target="http://znaimo.com.ua/%D0%95%D0%BB%D0%B5%D0%BA%D1%82%D1%80%D0%B8%D1%87%D0%BD%D0%B0_%D0%BC%D0%B0%D1%88%D0%B8%D0%BD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znaimo.com.ua/%D0%9C%D0%B5%D1%85%D0%B0%D0%BD%D1%96%D1%87%D0%BD%D0%B0_%D0%B5%D0%BD%D0%B5%D1%80%D0%B3%D1%96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357298"/>
            <a:ext cx="8077200" cy="1673352"/>
          </a:xfrm>
        </p:spPr>
        <p:txBody>
          <a:bodyPr>
            <a:noAutofit/>
          </a:bodyPr>
          <a:lstStyle/>
          <a:p>
            <a:r>
              <a:rPr lang="uk-UA" sz="8000" dirty="0" smtClean="0"/>
              <a:t>ГУЧНОМОВЕЦЬ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 принципом </a:t>
            </a:r>
            <a:r>
              <a:rPr lang="ru-RU" dirty="0" err="1" smtClean="0"/>
              <a:t>виникнення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Момент сили"/>
              </a:rPr>
              <a:t>обертаючого</a:t>
            </a:r>
            <a:r>
              <a:rPr lang="ru-RU" dirty="0" smtClean="0">
                <a:hlinkClick r:id="rId2" tooltip="Момент сили"/>
              </a:rPr>
              <a:t> моменту</a:t>
            </a:r>
            <a:r>
              <a:rPr lang="ru-RU" dirty="0" smtClean="0"/>
              <a:t> </a:t>
            </a:r>
            <a:r>
              <a:rPr lang="ru-RU" dirty="0" err="1" smtClean="0"/>
              <a:t>електродвигуни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на </a:t>
            </a:r>
            <a:r>
              <a:rPr lang="ru-RU" b="1" dirty="0" err="1" smtClean="0"/>
              <a:t>гістерезисні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b="1" dirty="0" err="1" smtClean="0"/>
              <a:t>магнітоелектричні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двигуни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традиційними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широко </a:t>
            </a:r>
            <a:r>
              <a:rPr lang="ru-RU" dirty="0" err="1" smtClean="0"/>
              <a:t>поширені</a:t>
            </a:r>
            <a:r>
              <a:rPr lang="ru-RU" dirty="0" smtClean="0"/>
              <a:t> в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поширені</a:t>
            </a:r>
            <a:r>
              <a:rPr lang="ru-RU" dirty="0" smtClean="0"/>
              <a:t> </a:t>
            </a:r>
            <a:r>
              <a:rPr lang="ru-RU" dirty="0" err="1" smtClean="0"/>
              <a:t>магнітоелектричні</a:t>
            </a:r>
            <a:r>
              <a:rPr lang="ru-RU" dirty="0" smtClean="0"/>
              <a:t> </a:t>
            </a:r>
            <a:r>
              <a:rPr lang="ru-RU" dirty="0" err="1" smtClean="0"/>
              <a:t>двигуни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за типом </a:t>
            </a:r>
            <a:r>
              <a:rPr lang="ru-RU" dirty="0" err="1" smtClean="0"/>
              <a:t>споживаної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підрозділяється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- </a:t>
            </a:r>
            <a:r>
              <a:rPr lang="ru-RU" dirty="0" err="1" smtClean="0"/>
              <a:t>на</a:t>
            </a:r>
            <a:r>
              <a:rPr lang="ru-RU" dirty="0" smtClean="0"/>
              <a:t> </a:t>
            </a:r>
            <a:r>
              <a:rPr lang="ru-RU" b="1" dirty="0" err="1" smtClean="0"/>
              <a:t>двигуни</a:t>
            </a:r>
            <a:r>
              <a:rPr lang="ru-RU" b="1" dirty="0" smtClean="0"/>
              <a:t> </a:t>
            </a:r>
            <a:r>
              <a:rPr lang="ru-RU" b="1" dirty="0" err="1" smtClean="0"/>
              <a:t>постійного</a:t>
            </a:r>
            <a:r>
              <a:rPr lang="ru-RU" b="1" dirty="0" smtClean="0"/>
              <a:t> струму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b="1" dirty="0" err="1" smtClean="0"/>
              <a:t>двигуни</a:t>
            </a:r>
            <a:r>
              <a:rPr lang="ru-RU" b="1" dirty="0" smtClean="0"/>
              <a:t> </a:t>
            </a:r>
            <a:r>
              <a:rPr lang="ru-RU" b="1" dirty="0" err="1" smtClean="0"/>
              <a:t>змінного</a:t>
            </a:r>
            <a:r>
              <a:rPr lang="ru-RU" b="1" dirty="0" smtClean="0"/>
              <a:t> </a:t>
            </a:r>
            <a:r>
              <a:rPr lang="ru-RU" b="1" dirty="0" err="1" smtClean="0"/>
              <a:t>струму</a:t>
            </a:r>
            <a:r>
              <a:rPr lang="ru-RU" dirty="0" smtClean="0"/>
              <a:t> (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 </a:t>
            </a:r>
            <a:r>
              <a:rPr lang="ru-RU" b="1" dirty="0" err="1" smtClean="0"/>
              <a:t>універсальні</a:t>
            </a:r>
            <a:r>
              <a:rPr lang="ru-RU" b="1" dirty="0" smtClean="0"/>
              <a:t> </a:t>
            </a:r>
            <a:r>
              <a:rPr lang="ru-RU" b="1" dirty="0" err="1" smtClean="0"/>
              <a:t>двигуни</a:t>
            </a:r>
            <a:r>
              <a:rPr lang="ru-RU" b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харчуватися</a:t>
            </a:r>
            <a:r>
              <a:rPr lang="ru-RU" dirty="0" smtClean="0"/>
              <a:t> </a:t>
            </a:r>
            <a:r>
              <a:rPr lang="ru-RU" dirty="0" err="1" smtClean="0"/>
              <a:t>обома</a:t>
            </a:r>
            <a:r>
              <a:rPr lang="ru-RU" dirty="0" smtClean="0"/>
              <a:t> видами струму).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186766" cy="105101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Двигуни</a:t>
            </a:r>
            <a:r>
              <a:rPr lang="ru-RU" dirty="0" smtClean="0"/>
              <a:t> </a:t>
            </a:r>
            <a:r>
              <a:rPr lang="ru-RU" dirty="0" err="1" smtClean="0"/>
              <a:t>постійного</a:t>
            </a:r>
            <a:r>
              <a:rPr lang="ru-RU" dirty="0" smtClean="0"/>
              <a:t> струму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4000496" cy="5500701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/>
              <a:t>Двигун</a:t>
            </a:r>
            <a:r>
              <a:rPr lang="ru-RU" b="1" dirty="0" smtClean="0"/>
              <a:t> </a:t>
            </a:r>
            <a:r>
              <a:rPr lang="ru-RU" b="1" dirty="0" err="1" smtClean="0"/>
              <a:t>постійного</a:t>
            </a:r>
            <a:r>
              <a:rPr lang="ru-RU" b="1" dirty="0" smtClean="0"/>
              <a:t> струму</a:t>
            </a:r>
            <a:r>
              <a:rPr lang="ru-RU" dirty="0" smtClean="0"/>
              <a:t> - </a:t>
            </a:r>
            <a:r>
              <a:rPr lang="ru-RU" dirty="0" err="1" smtClean="0"/>
              <a:t>електричний</a:t>
            </a:r>
            <a:r>
              <a:rPr lang="ru-RU" dirty="0" smtClean="0"/>
              <a:t> </a:t>
            </a:r>
            <a:r>
              <a:rPr lang="ru-RU" dirty="0" err="1" smtClean="0"/>
              <a:t>двигун</a:t>
            </a:r>
            <a:r>
              <a:rPr lang="ru-RU" dirty="0" smtClean="0"/>
              <a:t>, </a:t>
            </a:r>
            <a:r>
              <a:rPr lang="ru-RU" dirty="0" err="1" smtClean="0"/>
              <a:t>живлення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Постійний струм"/>
              </a:rPr>
              <a:t>постійним</a:t>
            </a:r>
            <a:r>
              <a:rPr lang="ru-RU" dirty="0" smtClean="0">
                <a:hlinkClick r:id="rId2" tooltip="Постійний струм"/>
              </a:rPr>
              <a:t> </a:t>
            </a:r>
            <a:r>
              <a:rPr lang="ru-RU" dirty="0" err="1" smtClean="0">
                <a:hlinkClick r:id="rId2" tooltip="Постійний струм"/>
              </a:rPr>
              <a:t>струмом</a:t>
            </a:r>
            <a:r>
              <a:rPr lang="ru-RU" dirty="0" smtClean="0"/>
              <a:t>. Дана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двигунів</a:t>
            </a:r>
            <a:r>
              <a:rPr lang="ru-RU" dirty="0" smtClean="0"/>
              <a:t> в свою </a:t>
            </a:r>
            <a:r>
              <a:rPr lang="ru-RU" dirty="0" err="1" smtClean="0"/>
              <a:t>чергу</a:t>
            </a:r>
            <a:r>
              <a:rPr lang="ru-RU" dirty="0" smtClean="0"/>
              <a:t> по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>
                <a:hlinkClick r:id="rId3" tooltip="Щітково-колекторний вузол"/>
              </a:rPr>
              <a:t>щітково-колекторного</a:t>
            </a:r>
            <a:r>
              <a:rPr lang="ru-RU" dirty="0" smtClean="0">
                <a:hlinkClick r:id="rId3" tooltip="Щітково-колекторний вузол"/>
              </a:rPr>
              <a:t> </a:t>
            </a:r>
            <a:r>
              <a:rPr lang="ru-RU" dirty="0" err="1" smtClean="0">
                <a:hlinkClick r:id="rId3" tooltip="Щітково-колекторний вузол"/>
              </a:rPr>
              <a:t>вузла</a:t>
            </a:r>
            <a:r>
              <a:rPr lang="ru-RU" dirty="0" smtClean="0"/>
              <a:t> </a:t>
            </a:r>
            <a:r>
              <a:rPr lang="ru-RU" dirty="0" err="1" smtClean="0"/>
              <a:t>підрозділяється</a:t>
            </a:r>
            <a:r>
              <a:rPr lang="ru-RU" dirty="0" smtClean="0"/>
              <a:t> на:</a:t>
            </a:r>
          </a:p>
          <a:p>
            <a:r>
              <a:rPr lang="ru-RU" dirty="0" err="1" smtClean="0">
                <a:hlinkClick r:id="rId4" tooltip="Колекторний електродвигун"/>
              </a:rPr>
              <a:t>колекторні</a:t>
            </a:r>
            <a:r>
              <a:rPr lang="ru-RU" dirty="0" smtClean="0">
                <a:hlinkClick r:id="rId4" tooltip="Колекторний електродвигун"/>
              </a:rPr>
              <a:t> </a:t>
            </a:r>
            <a:r>
              <a:rPr lang="ru-RU" dirty="0" err="1" smtClean="0">
                <a:hlinkClick r:id="rId4" tooltip="Колекторний електродвигун"/>
              </a:rPr>
              <a:t>двигуни</a:t>
            </a:r>
            <a:r>
              <a:rPr lang="ru-RU" dirty="0" smtClean="0"/>
              <a:t>;</a:t>
            </a:r>
          </a:p>
          <a:p>
            <a:r>
              <a:rPr lang="ru-RU" dirty="0" err="1" smtClean="0">
                <a:hlinkClick r:id="rId5" tooltip="Безколекторний електродвигун"/>
              </a:rPr>
              <a:t>безколекторні</a:t>
            </a:r>
            <a:r>
              <a:rPr lang="ru-RU" dirty="0" smtClean="0">
                <a:hlinkClick r:id="rId5" tooltip="Безколекторний електродвигун"/>
              </a:rPr>
              <a:t> </a:t>
            </a:r>
            <a:r>
              <a:rPr lang="ru-RU" dirty="0" err="1" smtClean="0">
                <a:hlinkClick r:id="rId5" tooltip="Безколекторний електродвигун"/>
              </a:rPr>
              <a:t>двигуни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800px-TMW_50904_Schnittmodell_eines_Gleichstrommotor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1934" y="2143116"/>
            <a:ext cx="4953003" cy="3714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Двигуни</a:t>
            </a:r>
            <a:r>
              <a:rPr lang="ru-RU" dirty="0" smtClean="0"/>
              <a:t> </a:t>
            </a:r>
            <a:r>
              <a:rPr lang="ru-RU" dirty="0" err="1" smtClean="0"/>
              <a:t>змінного</a:t>
            </a:r>
            <a:r>
              <a:rPr lang="ru-RU" dirty="0" smtClean="0"/>
              <a:t> струму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357686" cy="535782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Двигун</a:t>
            </a:r>
            <a:r>
              <a:rPr lang="ru-RU" b="1" dirty="0" smtClean="0"/>
              <a:t> </a:t>
            </a:r>
            <a:r>
              <a:rPr lang="ru-RU" b="1" dirty="0" err="1" smtClean="0"/>
              <a:t>змінного</a:t>
            </a:r>
            <a:r>
              <a:rPr lang="ru-RU" b="1" dirty="0" smtClean="0"/>
              <a:t> струму</a:t>
            </a:r>
            <a:r>
              <a:rPr lang="ru-RU" dirty="0" smtClean="0"/>
              <a:t> - </a:t>
            </a:r>
            <a:r>
              <a:rPr lang="ru-RU" dirty="0" err="1" smtClean="0"/>
              <a:t>електричний</a:t>
            </a:r>
            <a:r>
              <a:rPr lang="ru-RU" dirty="0" smtClean="0"/>
              <a:t> </a:t>
            </a:r>
            <a:r>
              <a:rPr lang="ru-RU" dirty="0" err="1" smtClean="0"/>
              <a:t>двигун</a:t>
            </a:r>
            <a:r>
              <a:rPr lang="ru-RU" dirty="0" smtClean="0"/>
              <a:t>, </a:t>
            </a:r>
            <a:r>
              <a:rPr lang="ru-RU" dirty="0" err="1" smtClean="0"/>
              <a:t>живлення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Змінний струм"/>
              </a:rPr>
              <a:t>змінним</a:t>
            </a:r>
            <a:r>
              <a:rPr lang="ru-RU" dirty="0" smtClean="0">
                <a:hlinkClick r:id="rId2" tooltip="Змінний струм"/>
              </a:rPr>
              <a:t> </a:t>
            </a:r>
            <a:r>
              <a:rPr lang="ru-RU" dirty="0" err="1" smtClean="0">
                <a:hlinkClick r:id="rId2" tooltip="Змінний струм"/>
              </a:rPr>
              <a:t>струмом</a:t>
            </a:r>
            <a:r>
              <a:rPr lang="ru-RU" dirty="0" smtClean="0"/>
              <a:t>. За принципом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двигуни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b="1" dirty="0" err="1" smtClean="0"/>
              <a:t>синхронні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b="1" dirty="0" err="1" smtClean="0"/>
              <a:t>асинхронні</a:t>
            </a:r>
            <a:r>
              <a:rPr lang="ru-RU" b="1" dirty="0" smtClean="0"/>
              <a:t> </a:t>
            </a:r>
            <a:r>
              <a:rPr lang="ru-RU" b="1" dirty="0" err="1" smtClean="0"/>
              <a:t>двигуни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Принципова</a:t>
            </a:r>
            <a:r>
              <a:rPr lang="ru-RU" dirty="0" smtClean="0"/>
              <a:t> 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синхронних</a:t>
            </a:r>
            <a:r>
              <a:rPr lang="ru-RU" dirty="0" smtClean="0"/>
              <a:t> машинах перша </a:t>
            </a:r>
            <a:r>
              <a:rPr lang="ru-RU" dirty="0" err="1" smtClean="0"/>
              <a:t>гармоніка</a:t>
            </a:r>
            <a:r>
              <a:rPr lang="ru-RU" dirty="0" smtClean="0"/>
              <a:t> </a:t>
            </a:r>
            <a:r>
              <a:rPr lang="ru-RU" dirty="0" smtClean="0">
                <a:hlinkClick r:id="rId3" tooltip="Магніторушійна сила"/>
              </a:rPr>
              <a:t>магнитодвижущей </a:t>
            </a:r>
            <a:r>
              <a:rPr lang="ru-RU" dirty="0" err="1" smtClean="0">
                <a:hlinkClick r:id="rId3" tooltip="Магніторушійна сила"/>
              </a:rPr>
              <a:t>сили</a:t>
            </a:r>
            <a:r>
              <a:rPr lang="ru-RU" dirty="0" smtClean="0"/>
              <a:t> статора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ротора, а у </a:t>
            </a:r>
            <a:r>
              <a:rPr lang="ru-RU" dirty="0" err="1" smtClean="0"/>
              <a:t>асинхронних</a:t>
            </a:r>
            <a:r>
              <a:rPr lang="ru-RU" dirty="0" smtClean="0"/>
              <a:t> - </a:t>
            </a:r>
            <a:r>
              <a:rPr lang="ru-RU" dirty="0" err="1" smtClean="0"/>
              <a:t>завжди</a:t>
            </a:r>
            <a:r>
              <a:rPr lang="ru-RU" dirty="0" smtClean="0"/>
              <a:t> повинна бути 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швидкостей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800px-Silniki_by_Zurek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1785925"/>
            <a:ext cx="4786314" cy="3166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9800" dirty="0" err="1" smtClean="0"/>
              <a:t>Гучномовець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4857752" cy="528638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Гучномовець</a:t>
            </a:r>
            <a:r>
              <a:rPr lang="ru-RU" dirty="0" smtClean="0"/>
              <a:t> - </a:t>
            </a:r>
            <a:r>
              <a:rPr lang="ru-RU" dirty="0" err="1" smtClean="0"/>
              <a:t>пристрій</a:t>
            </a:r>
            <a:r>
              <a:rPr lang="ru-RU" dirty="0" smtClean="0"/>
              <a:t> для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електричних</a:t>
            </a:r>
            <a:r>
              <a:rPr lang="ru-RU" dirty="0" smtClean="0"/>
              <a:t> </a:t>
            </a:r>
            <a:r>
              <a:rPr lang="ru-RU" dirty="0" err="1" smtClean="0"/>
              <a:t>сигналів</a:t>
            </a:r>
            <a:r>
              <a:rPr lang="ru-RU" dirty="0" smtClean="0"/>
              <a:t> в </a:t>
            </a:r>
            <a:r>
              <a:rPr lang="ru-RU" dirty="0" err="1" smtClean="0"/>
              <a:t>акустичні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навколишній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 (</a:t>
            </a:r>
            <a:r>
              <a:rPr lang="ru-RU" dirty="0" err="1" smtClean="0"/>
              <a:t>зазвичай</a:t>
            </a:r>
            <a:r>
              <a:rPr lang="ru-RU" dirty="0" smtClean="0"/>
              <a:t> - </a:t>
            </a:r>
            <a:r>
              <a:rPr lang="ru-RU" dirty="0" err="1" smtClean="0"/>
              <a:t>повітряне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).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випромінюючих</a:t>
            </a:r>
            <a:r>
              <a:rPr lang="ru-RU" dirty="0" smtClean="0"/>
              <a:t> головок,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звуку,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акустичного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, </a:t>
            </a:r>
            <a:r>
              <a:rPr lang="ru-RU" dirty="0" err="1" smtClean="0"/>
              <a:t>необхідного</a:t>
            </a:r>
            <a:r>
              <a:rPr lang="ru-RU" dirty="0" smtClean="0"/>
              <a:t> для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звуку в </a:t>
            </a:r>
            <a:r>
              <a:rPr lang="ru-RU" dirty="0" err="1" smtClean="0"/>
              <a:t>заданій</a:t>
            </a:r>
            <a:r>
              <a:rPr lang="ru-RU" dirty="0" smtClean="0"/>
              <a:t> </a:t>
            </a:r>
            <a:r>
              <a:rPr lang="ru-RU" dirty="0" err="1" smtClean="0"/>
              <a:t>смузі</a:t>
            </a:r>
            <a:r>
              <a:rPr lang="ru-RU" dirty="0" smtClean="0"/>
              <a:t> частот.</a:t>
            </a:r>
            <a:endParaRPr lang="ru-RU" dirty="0"/>
          </a:p>
        </p:txBody>
      </p:sp>
      <p:pic>
        <p:nvPicPr>
          <p:cNvPr id="4" name="Рисунок 3" descr="473px-Glosnik-w-obudow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714488"/>
            <a:ext cx="3631889" cy="4607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105101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гучномовців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способу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звуку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500562" cy="5357825"/>
          </a:xfrm>
        </p:spPr>
        <p:txBody>
          <a:bodyPr/>
          <a:lstStyle/>
          <a:p>
            <a:r>
              <a:rPr lang="ru-RU" b="1" dirty="0" err="1" smtClean="0">
                <a:hlinkClick r:id="rId2" tooltip="Електродинамічний гучномовець"/>
              </a:rPr>
              <a:t>Електродинамічний</a:t>
            </a:r>
            <a:r>
              <a:rPr lang="ru-RU" b="1" dirty="0" smtClean="0">
                <a:hlinkClick r:id="rId2" tooltip="Електродинамічний гучномовець"/>
              </a:rPr>
              <a:t> </a:t>
            </a:r>
            <a:r>
              <a:rPr lang="ru-RU" b="1" dirty="0" err="1" smtClean="0">
                <a:hlinkClick r:id="rId2" tooltip="Електродинамічний гучномовець"/>
              </a:rPr>
              <a:t>гучномовець</a:t>
            </a:r>
            <a:r>
              <a:rPr lang="ru-RU" dirty="0" smtClean="0"/>
              <a:t> -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механічних</a:t>
            </a:r>
            <a:r>
              <a:rPr lang="ru-RU" dirty="0" smtClean="0"/>
              <a:t> </a:t>
            </a:r>
            <a:r>
              <a:rPr lang="ru-RU" dirty="0" err="1" smtClean="0"/>
              <a:t>коливань</a:t>
            </a:r>
            <a:r>
              <a:rPr lang="ru-RU" dirty="0" smtClean="0"/>
              <a:t> </a:t>
            </a:r>
            <a:r>
              <a:rPr lang="ru-RU" dirty="0" err="1" smtClean="0"/>
              <a:t>дифузора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легка </a:t>
            </a:r>
            <a:r>
              <a:rPr lang="ru-RU" dirty="0" err="1" smtClean="0"/>
              <a:t>котушка</a:t>
            </a:r>
            <a:r>
              <a:rPr lang="ru-RU" dirty="0" smtClean="0"/>
              <a:t>, </a:t>
            </a:r>
            <a:r>
              <a:rPr lang="ru-RU" dirty="0" err="1" smtClean="0"/>
              <a:t>рухома</a:t>
            </a:r>
            <a:r>
              <a:rPr lang="ru-RU" dirty="0" smtClean="0"/>
              <a:t> в </a:t>
            </a:r>
            <a:r>
              <a:rPr lang="ru-RU" dirty="0" err="1" smtClean="0"/>
              <a:t>полі</a:t>
            </a:r>
            <a:r>
              <a:rPr lang="ru-RU" dirty="0" smtClean="0"/>
              <a:t> потужного </a:t>
            </a:r>
            <a:r>
              <a:rPr lang="ru-RU" dirty="0" err="1" smtClean="0"/>
              <a:t>магніту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800px-PAudioChallengerFrontRe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1928802"/>
            <a:ext cx="4572000" cy="3474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1428736"/>
            <a:ext cx="5072066" cy="5429263"/>
          </a:xfrm>
        </p:spPr>
        <p:txBody>
          <a:bodyPr>
            <a:normAutofit fontScale="97500"/>
          </a:bodyPr>
          <a:lstStyle/>
          <a:p>
            <a:r>
              <a:rPr lang="ru-RU" dirty="0" err="1" smtClean="0"/>
              <a:t>З</a:t>
            </a:r>
            <a:r>
              <a:rPr lang="ru-RU" b="0" dirty="0" err="1" smtClean="0"/>
              <a:t>аснований</a:t>
            </a:r>
            <a:r>
              <a:rPr lang="ru-RU" b="0" dirty="0" smtClean="0"/>
              <a:t> </a:t>
            </a:r>
            <a:r>
              <a:rPr lang="ru-RU" b="0" dirty="0" smtClean="0"/>
              <a:t>на </a:t>
            </a:r>
            <a:r>
              <a:rPr lang="ru-RU" b="0" dirty="0" err="1" smtClean="0"/>
              <a:t>електростатичному</a:t>
            </a:r>
            <a:r>
              <a:rPr lang="ru-RU" b="0" dirty="0" smtClean="0"/>
              <a:t> </a:t>
            </a:r>
            <a:r>
              <a:rPr lang="ru-RU" b="0" dirty="0" err="1" smtClean="0"/>
              <a:t>взаємодії</a:t>
            </a:r>
            <a:r>
              <a:rPr lang="ru-RU" b="0" dirty="0" smtClean="0"/>
              <a:t> тонких мембран, </a:t>
            </a:r>
            <a:r>
              <a:rPr lang="ru-RU" b="0" dirty="0" err="1" smtClean="0"/>
              <a:t>між</a:t>
            </a:r>
            <a:r>
              <a:rPr lang="ru-RU" b="0" dirty="0" smtClean="0"/>
              <a:t> </a:t>
            </a:r>
            <a:r>
              <a:rPr lang="ru-RU" b="0" dirty="0" err="1" smtClean="0"/>
              <a:t>якими</a:t>
            </a:r>
            <a:r>
              <a:rPr lang="ru-RU" b="0" dirty="0" smtClean="0"/>
              <a:t> </a:t>
            </a:r>
            <a:r>
              <a:rPr lang="ru-RU" b="0" dirty="0" err="1" smtClean="0"/>
              <a:t>прикладено</a:t>
            </a:r>
            <a:r>
              <a:rPr lang="ru-RU" b="0" dirty="0" smtClean="0"/>
              <a:t> </a:t>
            </a:r>
            <a:r>
              <a:rPr lang="ru-RU" b="0" dirty="0" err="1" smtClean="0"/>
              <a:t>високу</a:t>
            </a:r>
            <a:r>
              <a:rPr lang="ru-RU" b="0" dirty="0" smtClean="0"/>
              <a:t> </a:t>
            </a:r>
            <a:r>
              <a:rPr lang="ru-RU" b="0" dirty="0" err="1" smtClean="0"/>
              <a:t>напругу</a:t>
            </a:r>
            <a:endParaRPr lang="ru-RU" dirty="0"/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u="sng" dirty="0" err="1" smtClean="0">
                <a:hlinkClick r:id="rId2" tooltip="Електростатичний гучномовець"/>
              </a:rPr>
              <a:t>Електростатичний</a:t>
            </a:r>
            <a:r>
              <a:rPr lang="ru-RU" u="sng" dirty="0" smtClean="0">
                <a:hlinkClick r:id="rId2" tooltip="Електростатичний гучномовець"/>
              </a:rPr>
              <a:t> </a:t>
            </a:r>
            <a:r>
              <a:rPr lang="ru-RU" u="sng" dirty="0" err="1" smtClean="0">
                <a:hlinkClick r:id="rId2" tooltip="Електростатичний гучномовець"/>
              </a:rPr>
              <a:t>гучномовець</a:t>
            </a:r>
            <a:endParaRPr lang="ru-RU" dirty="0"/>
          </a:p>
        </p:txBody>
      </p:sp>
      <p:pic>
        <p:nvPicPr>
          <p:cNvPr id="7" name="Рисунок 6" descr="800px-STAX_Earspeaker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2071678"/>
            <a:ext cx="4953003" cy="3714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hlinkClick r:id="rId2" tooltip="П'єзоелектричний гучномовець"/>
              </a:rPr>
              <a:t>П'єзоелектричний</a:t>
            </a:r>
            <a:r>
              <a:rPr lang="ru-RU" dirty="0" smtClean="0">
                <a:hlinkClick r:id="rId2" tooltip="П'єзоелектричний гучномовець"/>
              </a:rPr>
              <a:t> </a:t>
            </a:r>
            <a:r>
              <a:rPr lang="ru-RU" dirty="0" err="1" smtClean="0">
                <a:hlinkClick r:id="rId2" tooltip="П'єзоелектричний гучномовець"/>
              </a:rPr>
              <a:t>гучномовець</a:t>
            </a:r>
            <a:r>
              <a:rPr lang="ru-RU" dirty="0" smtClean="0"/>
              <a:t> - </a:t>
            </a:r>
            <a:r>
              <a:rPr lang="ru-RU" dirty="0" err="1" smtClean="0"/>
              <a:t>заснований</a:t>
            </a:r>
            <a:r>
              <a:rPr lang="ru-RU" dirty="0" smtClean="0"/>
              <a:t> на </a:t>
            </a:r>
            <a:r>
              <a:rPr lang="ru-RU" u="sng" dirty="0" err="1" smtClean="0">
                <a:hlinkClick r:id="rId3" tooltip="П'єзоефект"/>
              </a:rPr>
              <a:t>п'єзоефекті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96582_img_98794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332257" y="1774825"/>
            <a:ext cx="4479486" cy="4625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Електромагнітний</a:t>
            </a:r>
            <a:r>
              <a:rPr lang="ru-RU" dirty="0" smtClean="0"/>
              <a:t> </a:t>
            </a:r>
            <a:r>
              <a:rPr lang="ru-RU" dirty="0" err="1" smtClean="0"/>
              <a:t>гучномовець</a:t>
            </a:r>
            <a:r>
              <a:rPr lang="ru-RU" dirty="0" smtClean="0"/>
              <a:t>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4572000" cy="5429263"/>
          </a:xfrm>
        </p:spPr>
        <p:txBody>
          <a:bodyPr/>
          <a:lstStyle/>
          <a:p>
            <a:r>
              <a:rPr lang="ru-RU" dirty="0" err="1" smtClean="0"/>
              <a:t>Електромагнітний</a:t>
            </a:r>
            <a:r>
              <a:rPr lang="ru-RU" dirty="0" smtClean="0"/>
              <a:t> </a:t>
            </a:r>
            <a:r>
              <a:rPr lang="ru-RU" dirty="0" err="1" smtClean="0"/>
              <a:t>гучномовець</a:t>
            </a:r>
            <a:r>
              <a:rPr lang="ru-RU" dirty="0" smtClean="0"/>
              <a:t> -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дифузор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магнітних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</a:t>
            </a:r>
            <a:r>
              <a:rPr lang="ru-RU" dirty="0" err="1" smtClean="0"/>
              <a:t>електромагніту</a:t>
            </a:r>
            <a:endParaRPr lang="ru-RU" dirty="0"/>
          </a:p>
        </p:txBody>
      </p:sp>
      <p:pic>
        <p:nvPicPr>
          <p:cNvPr id="4" name="Рисунок 3" descr="165632_html_1106c78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2357430"/>
            <a:ext cx="5011613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dirty="0" err="1" smtClean="0">
                <a:hlinkClick r:id="rId2" tooltip="Іонофон"/>
              </a:rPr>
              <a:t>Іонофон</a:t>
            </a:r>
            <a:r>
              <a:rPr lang="ru-RU" sz="7200" dirty="0" smtClean="0"/>
              <a:t> 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4286248" cy="5429263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hlinkClick r:id="rId2" tooltip="Іонофон"/>
              </a:rPr>
              <a:t>Іонофон</a:t>
            </a:r>
            <a:r>
              <a:rPr lang="ru-RU" sz="4000" dirty="0" smtClean="0"/>
              <a:t> - схема без </a:t>
            </a:r>
            <a:r>
              <a:rPr lang="ru-RU" sz="4000" dirty="0" err="1" smtClean="0"/>
              <a:t>дифузора</a:t>
            </a:r>
            <a:r>
              <a:rPr lang="ru-RU" sz="4000" dirty="0" smtClean="0"/>
              <a:t>, в </a:t>
            </a:r>
            <a:r>
              <a:rPr lang="ru-RU" sz="4000" dirty="0" err="1" smtClean="0"/>
              <a:t>якій</a:t>
            </a:r>
            <a:r>
              <a:rPr lang="ru-RU" sz="4000" dirty="0" smtClean="0"/>
              <a:t> </a:t>
            </a:r>
            <a:r>
              <a:rPr lang="ru-RU" sz="4000" dirty="0" err="1" smtClean="0"/>
              <a:t>коливання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повітря</a:t>
            </a:r>
            <a:r>
              <a:rPr lang="ru-RU" sz="4000" dirty="0" smtClean="0"/>
              <a:t> </a:t>
            </a:r>
            <a:r>
              <a:rPr lang="ru-RU" sz="4000" dirty="0" err="1" smtClean="0"/>
              <a:t>виникають</a:t>
            </a:r>
            <a:r>
              <a:rPr lang="ru-RU" sz="4000" dirty="0" smtClean="0"/>
              <a:t> </a:t>
            </a:r>
            <a:r>
              <a:rPr lang="ru-RU" sz="4000" dirty="0" err="1" smtClean="0"/>
              <a:t>під</a:t>
            </a:r>
            <a:r>
              <a:rPr lang="ru-RU" sz="4000" dirty="0" smtClean="0"/>
              <a:t> </a:t>
            </a:r>
            <a:r>
              <a:rPr lang="ru-RU" sz="4000" dirty="0" err="1" smtClean="0"/>
              <a:t>дією</a:t>
            </a:r>
            <a:r>
              <a:rPr lang="ru-RU" sz="4000" dirty="0" smtClean="0"/>
              <a:t> </a:t>
            </a:r>
            <a:r>
              <a:rPr lang="ru-RU" sz="4000" dirty="0" err="1" smtClean="0"/>
              <a:t>електричного</a:t>
            </a:r>
            <a:r>
              <a:rPr lang="ru-RU" sz="4000" dirty="0" smtClean="0"/>
              <a:t> заряду</a:t>
            </a:r>
            <a:endParaRPr lang="ru-RU" sz="4000" dirty="0"/>
          </a:p>
        </p:txBody>
      </p:sp>
      <p:pic>
        <p:nvPicPr>
          <p:cNvPr id="4" name="Рисунок 3" descr="as3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2285992"/>
            <a:ext cx="4237847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ru-RU" sz="8800" dirty="0" err="1" smtClean="0"/>
              <a:t>Електричний</a:t>
            </a:r>
            <a:r>
              <a:rPr lang="ru-RU" sz="8800" dirty="0" smtClean="0"/>
              <a:t> </a:t>
            </a:r>
            <a:r>
              <a:rPr lang="ru-RU" sz="8800" dirty="0" err="1" smtClean="0"/>
              <a:t>двигун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Електричний</a:t>
            </a:r>
            <a:r>
              <a:rPr lang="ru-RU" dirty="0" smtClean="0"/>
              <a:t> </a:t>
            </a:r>
            <a:r>
              <a:rPr lang="ru-RU" dirty="0" err="1" smtClean="0"/>
              <a:t>двигун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429124" cy="5357825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Електричний</a:t>
            </a:r>
            <a:r>
              <a:rPr lang="ru-RU" b="1" dirty="0" smtClean="0"/>
              <a:t> </a:t>
            </a:r>
            <a:r>
              <a:rPr lang="ru-RU" b="1" dirty="0" err="1" smtClean="0"/>
              <a:t>двигун</a:t>
            </a:r>
            <a:r>
              <a:rPr lang="ru-RU" dirty="0" smtClean="0"/>
              <a:t> - </a:t>
            </a:r>
            <a:r>
              <a:rPr lang="ru-RU" dirty="0" err="1" smtClean="0"/>
              <a:t>це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Електрична машина"/>
              </a:rPr>
              <a:t>електрична</a:t>
            </a:r>
            <a:r>
              <a:rPr lang="ru-RU" dirty="0" smtClean="0">
                <a:hlinkClick r:id="rId2" tooltip="Електрична машина"/>
              </a:rPr>
              <a:t> машина</a:t>
            </a:r>
            <a:r>
              <a:rPr lang="ru-RU" dirty="0" smtClean="0"/>
              <a:t> </a:t>
            </a:r>
            <a:r>
              <a:rPr lang="ru-RU" dirty="0" smtClean="0"/>
              <a:t>в </a:t>
            </a:r>
            <a:r>
              <a:rPr lang="ru-RU" dirty="0" err="1" smtClean="0"/>
              <a:t>якій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Електрична енергія"/>
              </a:rPr>
              <a:t>електрична</a:t>
            </a:r>
            <a:r>
              <a:rPr lang="ru-RU" dirty="0" smtClean="0">
                <a:hlinkClick r:id="rId3" tooltip="Електрична енергія"/>
              </a:rPr>
              <a:t> </a:t>
            </a:r>
            <a:r>
              <a:rPr lang="ru-RU" dirty="0" err="1" smtClean="0">
                <a:hlinkClick r:id="rId3" tooltip="Електрична енергія"/>
              </a:rPr>
              <a:t>енергія</a:t>
            </a:r>
            <a:r>
              <a:rPr lang="ru-RU" dirty="0" smtClean="0"/>
              <a:t> 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Механічна енергія"/>
              </a:rPr>
              <a:t>механічну</a:t>
            </a:r>
            <a:r>
              <a:rPr lang="ru-RU" dirty="0" smtClean="0"/>
              <a:t>, </a:t>
            </a:r>
            <a:r>
              <a:rPr lang="ru-RU" dirty="0" err="1" smtClean="0"/>
              <a:t>побічним</a:t>
            </a:r>
            <a:r>
              <a:rPr lang="ru-RU" dirty="0" smtClean="0"/>
              <a:t> </a:t>
            </a:r>
            <a:r>
              <a:rPr lang="ru-RU" dirty="0" err="1" smtClean="0"/>
              <a:t>ефектом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тепла.</a:t>
            </a:r>
            <a:endParaRPr lang="ru-RU" dirty="0"/>
          </a:p>
        </p:txBody>
      </p:sp>
      <p:pic>
        <p:nvPicPr>
          <p:cNvPr id="4" name="Рисунок 3" descr="552px-Motors01CJC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2000240"/>
            <a:ext cx="4071966" cy="4426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</TotalTime>
  <Words>71</Words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Модульная</vt:lpstr>
      <vt:lpstr>ГУЧНОМОВЕЦЬ</vt:lpstr>
      <vt:lpstr>Гучномовець </vt:lpstr>
      <vt:lpstr>Види гучномовців в залежності від способу випромінювання звуку </vt:lpstr>
      <vt:lpstr>Електростатичний гучномовець</vt:lpstr>
      <vt:lpstr>П'єзоелектричний гучномовець - заснований на п'єзоефекті.</vt:lpstr>
      <vt:lpstr>Електромагнітний гучномовець .</vt:lpstr>
      <vt:lpstr>Іонофон </vt:lpstr>
      <vt:lpstr>Електричний двигун </vt:lpstr>
      <vt:lpstr>Електричний двигун</vt:lpstr>
      <vt:lpstr>Класифікація</vt:lpstr>
      <vt:lpstr>Двигуни постійного струму </vt:lpstr>
      <vt:lpstr>Двигуни змінного струму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ГУЧНОМОВЕЦЬ</dc:title>
  <cp:lastModifiedBy>Admin</cp:lastModifiedBy>
  <cp:revision>4</cp:revision>
  <dcterms:modified xsi:type="dcterms:W3CDTF">2014-03-13T16:18:15Z</dcterms:modified>
</cp:coreProperties>
</file>