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8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4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5081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56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9082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339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899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76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4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71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44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04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14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30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43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49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F6B18-BAD8-4C40-81BA-D8472AE062D7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12A5717-01CB-4F13-B170-07F7F63D3B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54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ru.wikipedia.org/wiki/%D0%98%D0%BD%D0%B4%D1%83%D0%BA%D1%82%D0%B8%D0%B2%D0%BD%D0%BE%D1%81%D1%82%D1%8C" TargetMode="External"/><Relationship Id="rId7" Type="http://schemas.openxmlformats.org/officeDocument/2006/relationships/hyperlink" Target="https://ru.wikipedia.org/wiki/%D0%A7%D0%B0%D1%81%D1%82%D0%BE%D1%82%D0%B0_%D1%81%D0%B5%D1%82%D0%B8" TargetMode="External"/><Relationship Id="rId2" Type="http://schemas.openxmlformats.org/officeDocument/2006/relationships/hyperlink" Target="https://ru.wikipedia.org/wiki/%D0%AD%D0%BB%D0%B5%D0%BA%D1%82%D1%80%D0%BE%D0%B4%D0%B8%D0%BD%D0%B0%D0%BC%D0%B8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0%B5%D1%80%D0%B5%D0%BC%D0%B5%D0%BD%D0%BD%D1%8B%D0%B9_%D1%82%D0%BE%D0%BA" TargetMode="External"/><Relationship Id="rId5" Type="http://schemas.openxmlformats.org/officeDocument/2006/relationships/hyperlink" Target="https://ru.wikipedia.org/wiki/%D0%AD%D0%BB%D0%B5%D0%BA%D1%82%D1%80%D0%BE%D0%BC%D0%B0%D0%B3%D0%BD%D0%B8%D1%82%D0%BD%D0%B0%D1%8F_%D0%B8%D0%BD%D0%B4%D1%83%D0%BA%D1%86%D0%B8%D1%8F" TargetMode="External"/><Relationship Id="rId4" Type="http://schemas.openxmlformats.org/officeDocument/2006/relationships/hyperlink" Target="https://ru.wikipedia.org/wiki/%D0%9C%D0%B0%D0%B3%D0%BD%D0%B8%D1%82%D0%BE%D0%BF%D1%80%D0%BE%D0%B2%D0%BE%D0%B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2%D1%82%D0%BE%D1%82%D1%80%D0%B0%D0%BD%D1%81%D1%84%D0%BE%D1%80%D0%BC%D0%B0%D1%82%D0%BE%D1%80" TargetMode="External"/><Relationship Id="rId2" Type="http://schemas.openxmlformats.org/officeDocument/2006/relationships/hyperlink" Target="https://ru.wikipedia.org/wiki/%D0%93%D0%B0%D0%BB%D1%8C%D0%B2%D0%B0%D0%BD%D0%B8%D1%87%D0%B5%D1%81%D0%BA%D0%B0%D1%8F_%D1%80%D0%B0%D0%B7%D0%B2%D1%8F%D0%B7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E%D1%8D%D1%80%D1%86%D0%B8%D1%82%D0%B8%D0%B2%D0%BD%D0%B0%D1%8F_%D1%81%D0%B8%D0%BB%D0%B0" TargetMode="External"/><Relationship Id="rId5" Type="http://schemas.openxmlformats.org/officeDocument/2006/relationships/hyperlink" Target="https://ru.wikipedia.org/wiki/%D0%A4%D0%B5%D1%80%D1%80%D0%BE%D0%BC%D0%B0%D0%B3%D0%BD%D0%B5%D1%82%D0%B8%D0%B7%D0%BC" TargetMode="External"/><Relationship Id="rId4" Type="http://schemas.openxmlformats.org/officeDocument/2006/relationships/hyperlink" Target="https://ru.wikipedia.org/wiki/%D0%9C%D0%B0%D0%B3%D0%BD%D0%B8%D1%82%D0%BE%D0%BF%D1%80%D0%BE%D0%B2%D0%BE%D0%B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8%D1%81%D1%82%D0%BE%D1%87%D0%BD%D0%B8%D0%BA_%D0%BF%D0%B8%D1%82%D0%B0%D0%BD%D0%B8%D1%8F" TargetMode="External"/><Relationship Id="rId2" Type="http://schemas.openxmlformats.org/officeDocument/2006/relationships/hyperlink" Target="https://ru.wikipedia.org/wiki/%D0%AD%D0%BB%D0%B5%D0%BA%D1%82%D1%80%D0%BE%D1%81%D0%B5%D1%82%D1%8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8%D0%BB%D0%BE%D0%B2%D0%BE%D0%B9_%D1%82%D1%80%D0%B0%D0%BD%D1%81%D1%84%D0%BE%D1%80%D0%BC%D0%B0%D1%82%D0%BE%D1%80" TargetMode="External"/><Relationship Id="rId2" Type="http://schemas.openxmlformats.org/officeDocument/2006/relationships/hyperlink" Target="https://ru.wikipedia.org/wiki/%D0%97%D0%B0%D0%BA%D0%BE%D0%BD_%D0%94%D0%B6%D0%BE%D1%83%D0%BB%D1%8F_%E2%80%94_%D0%9B%D0%B5%D0%BD%D1%86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B%D0%B8%D0%BD%D0%B8%D1%8F_%D1%8D%D0%BB%D0%B5%D0%BA%D1%82%D1%80%D0%BE%D0%BF%D0%B5%D1%80%D0%B5%D0%B4%D0%B0%D1%87" TargetMode="External"/><Relationship Id="rId5" Type="http://schemas.openxmlformats.org/officeDocument/2006/relationships/hyperlink" Target="https://ru.wikipedia.org/wiki/%D0%AD%D0%BB%D0%B5%D0%BA%D1%82%D1%80%D0%BE%D1%81%D1%82%D0%B0%D0%BD%D1%86%D0%B8%D1%8F" TargetMode="External"/><Relationship Id="rId4" Type="http://schemas.openxmlformats.org/officeDocument/2006/relationships/hyperlink" Target="https://ru.wikipedia.org/wiki/%D0%AD%D0%BB%D0%B5%D0%BA%D1%82%D1%80%D0%B8%D1%87%D0%B5%D1%81%D0%BA%D0%B8%D0%B9_%D0%B3%D0%B5%D0%BD%D0%B5%D1%80%D0%B0%D1%82%D0%BE%D1%8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B%D0%B5%D0%BA%D1%82%D1%80%D0%BE%D0%BD%D0%BD%D0%BE-%D0%BB%D1%83%D1%87%D0%B5%D0%B2%D0%B0%D1%8F_%D1%82%D1%80%D1%83%D0%B1%D0%BA%D0%B0" TargetMode="External"/><Relationship Id="rId2" Type="http://schemas.openxmlformats.org/officeDocument/2006/relationships/hyperlink" Target="https://ru.wikipedia.org/wiki/%D0%A2%D0%B5%D0%BB%D0%B5%D0%B2%D0%B8%D0%B7%D0%BE%D1%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3%D0%BC%D0%BD%D0%BE%D0%B6%D0%B8%D1%82%D0%B5%D0%BB%D1%8C_%D0%BD%D0%B0%D0%BF%D1%80%D1%8F%D0%B6%D0%B5%D0%BD%D0%B8%D1%8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Презентация</a:t>
            </a:r>
            <a:r>
              <a:rPr lang="uk-UA" dirty="0" smtClean="0"/>
              <a:t> на тему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«Трансформатор и его </a:t>
            </a:r>
            <a:r>
              <a:rPr lang="uk-UA" dirty="0" err="1" smtClean="0"/>
              <a:t>применение</a:t>
            </a:r>
            <a:r>
              <a:rPr lang="uk-UA" dirty="0" smtClean="0"/>
              <a:t>»</a:t>
            </a:r>
            <a:endParaRPr lang="ru-RU" dirty="0"/>
          </a:p>
        </p:txBody>
      </p:sp>
      <p:pic>
        <p:nvPicPr>
          <p:cNvPr id="1026" name="Picture 2" descr="ТРАНСФОРМА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491" y="341262"/>
            <a:ext cx="3231290" cy="22031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Основные части конструкции трансформатор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631" y="824248"/>
            <a:ext cx="3010087" cy="22538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9279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Трансформатор – </a:t>
            </a:r>
            <a:r>
              <a:rPr lang="uk-UA" dirty="0" err="1" smtClean="0"/>
              <a:t>это</a:t>
            </a:r>
            <a:r>
              <a:rPr lang="uk-UA" dirty="0" smtClean="0"/>
              <a:t> ..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Трансформа́тор</a:t>
            </a:r>
            <a:r>
              <a:rPr lang="ru-RU" dirty="0">
                <a:solidFill>
                  <a:schemeClr val="tx1"/>
                </a:solidFill>
              </a:rPr>
              <a:t> — это статическое </a:t>
            </a:r>
            <a:r>
              <a:rPr lang="ru-RU" dirty="0">
                <a:solidFill>
                  <a:schemeClr val="tx1"/>
                </a:solidFill>
                <a:hlinkClick r:id="rId2" tooltip="Электродинамика"/>
              </a:rPr>
              <a:t>электромагнитное</a:t>
            </a:r>
            <a:r>
              <a:rPr lang="ru-RU" dirty="0">
                <a:solidFill>
                  <a:schemeClr val="tx1"/>
                </a:solidFill>
              </a:rPr>
              <a:t> устройство, имеющее две или более </a:t>
            </a:r>
            <a:r>
              <a:rPr lang="ru-RU" dirty="0">
                <a:solidFill>
                  <a:schemeClr val="tx1"/>
                </a:solidFill>
                <a:hlinkClick r:id="rId3" tooltip="Индуктивность"/>
              </a:rPr>
              <a:t>индуктивно</a:t>
            </a:r>
            <a:r>
              <a:rPr lang="ru-RU" dirty="0">
                <a:solidFill>
                  <a:schemeClr val="tx1"/>
                </a:solidFill>
              </a:rPr>
              <a:t> связанные обмотки на каком-либо </a:t>
            </a:r>
            <a:r>
              <a:rPr lang="ru-RU" u="sng" dirty="0" err="1">
                <a:solidFill>
                  <a:schemeClr val="tx1"/>
                </a:solidFill>
                <a:hlinkClick r:id="rId4" tooltip="Магнитопровод"/>
              </a:rPr>
              <a:t>магнитопроводе</a:t>
            </a:r>
            <a:r>
              <a:rPr lang="ru-RU" dirty="0">
                <a:solidFill>
                  <a:schemeClr val="tx1"/>
                </a:solidFill>
              </a:rPr>
              <a:t> и предназначенное для преобразования посредством </a:t>
            </a:r>
            <a:r>
              <a:rPr lang="ru-RU" dirty="0">
                <a:solidFill>
                  <a:schemeClr val="tx1"/>
                </a:solidFill>
                <a:hlinkClick r:id="rId5" tooltip="Электромагнитная индукция"/>
              </a:rPr>
              <a:t>электромагнитной индукции</a:t>
            </a:r>
            <a:r>
              <a:rPr lang="ru-RU" dirty="0">
                <a:solidFill>
                  <a:schemeClr val="tx1"/>
                </a:solidFill>
              </a:rPr>
              <a:t> одной или нескольких систем (напряжений) </a:t>
            </a:r>
            <a:r>
              <a:rPr lang="ru-RU" dirty="0">
                <a:solidFill>
                  <a:schemeClr val="tx1"/>
                </a:solidFill>
                <a:hlinkClick r:id="rId6" tooltip="Переменный ток"/>
              </a:rPr>
              <a:t>переменного тока</a:t>
            </a:r>
            <a:r>
              <a:rPr lang="ru-RU" dirty="0">
                <a:solidFill>
                  <a:schemeClr val="tx1"/>
                </a:solidFill>
              </a:rPr>
              <a:t> в одну или несколько других систем (напряжений), без </a:t>
            </a:r>
            <a:r>
              <a:rPr lang="ru-RU" dirty="0" smtClean="0">
                <a:solidFill>
                  <a:schemeClr val="tx1"/>
                </a:solidFill>
              </a:rPr>
              <a:t>изменения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 smtClean="0">
                <a:solidFill>
                  <a:schemeClr val="tx1"/>
                </a:solidFill>
                <a:hlinkClick r:id="rId7" tooltip="Частота сети"/>
              </a:rPr>
              <a:t>частоты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4" name="Picture 6" descr="http://www.svoymaster.com/img/elektrika/kartinka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902" y="4300581"/>
            <a:ext cx="2627866" cy="198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80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0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Для </a:t>
            </a:r>
            <a:r>
              <a:rPr lang="uk-UA" dirty="0" err="1" smtClean="0"/>
              <a:t>чего</a:t>
            </a:r>
            <a:r>
              <a:rPr lang="uk-UA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Трансформатор осуществляет преобразование переменного напряжения и/или </a:t>
            </a:r>
            <a:r>
              <a:rPr lang="ru-RU" dirty="0">
                <a:hlinkClick r:id="rId2" tooltip="Гальваническая развязка"/>
              </a:rPr>
              <a:t>гальваническую развязку</a:t>
            </a:r>
            <a:r>
              <a:rPr lang="ru-RU" dirty="0"/>
              <a:t> в самых различных областях применения — электроэнергетике, электронике и радиотехнике.</a:t>
            </a:r>
          </a:p>
          <a:p>
            <a:r>
              <a:rPr lang="ru-RU" dirty="0"/>
              <a:t>Конструктивно трансформатор может состоять из одной (</a:t>
            </a:r>
            <a:r>
              <a:rPr lang="ru-RU" dirty="0">
                <a:hlinkClick r:id="rId3" tooltip="Автотрансформатор"/>
              </a:rPr>
              <a:t>автотрансформатор</a:t>
            </a:r>
            <a:r>
              <a:rPr lang="ru-RU" dirty="0"/>
              <a:t>) или нескольких изолированных проволочных, либо ленточных обмоток (катушек), охватываемых общим магнитным потоком, намотанных, как правило, на </a:t>
            </a:r>
            <a:r>
              <a:rPr lang="ru-RU" dirty="0" err="1">
                <a:hlinkClick r:id="rId4" tooltip="Магнитопровод"/>
              </a:rPr>
              <a:t>магнитопровод</a:t>
            </a:r>
            <a:r>
              <a:rPr lang="ru-RU" dirty="0"/>
              <a:t> (сердечник) из </a:t>
            </a:r>
            <a:r>
              <a:rPr lang="ru-RU" dirty="0" err="1">
                <a:hlinkClick r:id="rId5" tooltip="Ферромагнетизм"/>
              </a:rPr>
              <a:t>ферромагнитного</a:t>
            </a:r>
            <a:r>
              <a:rPr lang="ru-RU" dirty="0"/>
              <a:t> </a:t>
            </a:r>
            <a:r>
              <a:rPr lang="ru-RU" dirty="0" err="1">
                <a:hlinkClick r:id="rId6" tooltip="Коэрцитивная сила"/>
              </a:rPr>
              <a:t>магнито</a:t>
            </a:r>
            <a:r>
              <a:rPr lang="ru-RU" dirty="0">
                <a:hlinkClick r:id="rId6" tooltip="Коэрцитивная сила"/>
              </a:rPr>
              <a:t>-мягкого</a:t>
            </a:r>
            <a:r>
              <a:rPr lang="ru-RU" dirty="0"/>
              <a:t> материала.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825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Применение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Применение трансформаторов.</a:t>
            </a:r>
            <a:endParaRPr lang="ru-RU" dirty="0"/>
          </a:p>
          <a:p>
            <a:r>
              <a:rPr lang="ru-RU" dirty="0"/>
              <a:t>Наиболее часто трансформаторы применяются в </a:t>
            </a:r>
            <a:r>
              <a:rPr lang="ru-RU" dirty="0">
                <a:hlinkClick r:id="rId2" tooltip="Электросеть"/>
              </a:rPr>
              <a:t>электросетях</a:t>
            </a:r>
            <a:r>
              <a:rPr lang="ru-RU" dirty="0"/>
              <a:t> и в </a:t>
            </a:r>
            <a:r>
              <a:rPr lang="ru-RU" dirty="0">
                <a:hlinkClick r:id="rId3" tooltip="Источник питания"/>
              </a:rPr>
              <a:t>источниках питания</a:t>
            </a:r>
            <a:r>
              <a:rPr lang="ru-RU" dirty="0"/>
              <a:t> различных приборов.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187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Применение в электросетях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Поскольку </a:t>
            </a:r>
            <a:r>
              <a:rPr lang="ru-RU" dirty="0"/>
              <a:t>потери на нагревание провода </a:t>
            </a:r>
            <a:r>
              <a:rPr lang="ru-RU" u="sng" dirty="0">
                <a:hlinkClick r:id="rId2" tooltip="Закон Джоуля — Ленца"/>
              </a:rPr>
              <a:t>пропорциональны квадрату тока, проходящего через провод</a:t>
            </a:r>
            <a:r>
              <a:rPr lang="ru-RU" dirty="0"/>
              <a:t>, при передаче электроэнергии на большое расстояние выгодно использовать очень большие напряжения и небольшие токи. Из соображений безопасности и для уменьшения массы изоляции в быту желательно использовать не столь большие напряжения. Поэтому для наиболее выгодной транспортировки электроэнергии в электросети многократно применяют </a:t>
            </a:r>
            <a:r>
              <a:rPr lang="ru-RU" u="sng" dirty="0">
                <a:hlinkClick r:id="rId3" tooltip="Силовой трансформатор"/>
              </a:rPr>
              <a:t>силовые трансформаторы</a:t>
            </a:r>
            <a:r>
              <a:rPr lang="ru-RU" dirty="0"/>
              <a:t>: сначала для повышения напряжения </a:t>
            </a:r>
            <a:r>
              <a:rPr lang="ru-RU" u="sng" dirty="0">
                <a:hlinkClick r:id="rId4" tooltip="Электрический генератор"/>
              </a:rPr>
              <a:t>генераторов</a:t>
            </a:r>
            <a:r>
              <a:rPr lang="ru-RU" dirty="0"/>
              <a:t> на </a:t>
            </a:r>
            <a:r>
              <a:rPr lang="ru-RU" u="sng" dirty="0">
                <a:hlinkClick r:id="rId5" tooltip="Электростанция"/>
              </a:rPr>
              <a:t>электростанциях</a:t>
            </a:r>
            <a:r>
              <a:rPr lang="ru-RU" dirty="0"/>
              <a:t> перед транспортировкой электроэнергии, а затем для понижения напряжения </a:t>
            </a:r>
            <a:r>
              <a:rPr lang="ru-RU" u="sng" dirty="0">
                <a:hlinkClick r:id="rId6" tooltip="Линия электропередач"/>
              </a:rPr>
              <a:t>линии электропередач</a:t>
            </a:r>
            <a:r>
              <a:rPr lang="ru-RU" dirty="0"/>
              <a:t> до приемлемого для потребителей уровня.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127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3043" y="624110"/>
            <a:ext cx="9701570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Применение в источниках электропитания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</a:t>
            </a:r>
            <a:r>
              <a:rPr lang="ru-RU" dirty="0"/>
              <a:t>питания разных узлов электроприборов требуются самые разнообразные напряжения. Блоки электропитания в устройствах, которым необходимо несколько напряжений различной величины, содержат трансформаторы с несколькими вторичными обмотками или содержат в схеме дополнительные трансформаторы. Например, в </a:t>
            </a:r>
            <a:r>
              <a:rPr lang="ru-RU" u="sng" dirty="0">
                <a:hlinkClick r:id="rId2" tooltip="Телевизор"/>
              </a:rPr>
              <a:t>телевизоре</a:t>
            </a:r>
            <a:r>
              <a:rPr lang="ru-RU" dirty="0"/>
              <a:t> с помощью трансформаторов получают напряжения от 5 вольт (для питания микросхем и транзисторов) до нескольких киловольт (для питания анода </a:t>
            </a:r>
            <a:r>
              <a:rPr lang="ru-RU" u="sng" dirty="0" err="1">
                <a:hlinkClick r:id="rId3" tooltip="Электронно-лучевая трубка"/>
              </a:rPr>
              <a:t>кинескопа</a:t>
            </a:r>
            <a:r>
              <a:rPr lang="ru-RU" dirty="0" err="1"/>
              <a:t>через</a:t>
            </a:r>
            <a:r>
              <a:rPr lang="ru-RU" dirty="0"/>
              <a:t> </a:t>
            </a:r>
            <a:r>
              <a:rPr lang="ru-RU" u="sng" dirty="0">
                <a:hlinkClick r:id="rId4" tooltip="Умножитель напряжения"/>
              </a:rPr>
              <a:t>умножитель напряжения</a:t>
            </a:r>
            <a:r>
              <a:rPr lang="ru-RU" dirty="0"/>
              <a:t>).</a:t>
            </a:r>
          </a:p>
          <a:p>
            <a:r>
              <a:rPr lang="ru-RU" dirty="0"/>
              <a:t>В прошлом в основном применялись трансформаторы, работающие с частотой электросети, то есть 50-60 Гц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94877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Трансформаторы бывают разные</a:t>
            </a:r>
            <a:endParaRPr lang="ru-RU" dirty="0"/>
          </a:p>
        </p:txBody>
      </p:sp>
      <p:pic>
        <p:nvPicPr>
          <p:cNvPr id="3074" name="Picture 2" descr="Производим магнитопровод (ОЛ,ШЛ,ШЛМ), блоки питания (БП, БПС, БПН), трансформаторы (ТП,ТПШ, ТИ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23" y="3490175"/>
            <a:ext cx="3047687" cy="2228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Куплю силовые трансформаторы б/у: ТМ, ТМН, ТМЗ, ТДН, ТДНС, ТРДНС, ТРДН, ТДТН, (или аналоги)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417" y="2923503"/>
            <a:ext cx="4018806" cy="301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Как узнать силу тока трансформатор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711" y="2923503"/>
            <a:ext cx="3698378" cy="304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485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просмотр!	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Презентацию подготовил </a:t>
            </a:r>
            <a:r>
              <a:rPr lang="ru-RU" dirty="0" err="1" smtClean="0"/>
              <a:t>Манжуленко</a:t>
            </a:r>
            <a:r>
              <a:rPr lang="ru-RU" dirty="0" smtClean="0"/>
              <a:t> Богдан </a:t>
            </a:r>
          </a:p>
          <a:p>
            <a:r>
              <a:rPr lang="ru-RU" dirty="0" smtClean="0"/>
              <a:t>Гр. Р-1-13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402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</TotalTime>
  <Words>96</Words>
  <Application>Microsoft Office PowerPoint</Application>
  <PresentationFormat>Широкоэкранный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Презентация на тему </vt:lpstr>
      <vt:lpstr>Трансформатор – это ..</vt:lpstr>
      <vt:lpstr>Для чего?</vt:lpstr>
      <vt:lpstr>Применение</vt:lpstr>
      <vt:lpstr>Применение в электросетях </vt:lpstr>
      <vt:lpstr>Применение в источниках электропитания </vt:lpstr>
      <vt:lpstr>Трансформаторы бывают разные</vt:lpstr>
      <vt:lpstr>Спасибо за просмотр!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</dc:title>
  <dc:creator>Bogdan</dc:creator>
  <cp:lastModifiedBy>Bogdan</cp:lastModifiedBy>
  <cp:revision>3</cp:revision>
  <dcterms:created xsi:type="dcterms:W3CDTF">2014-12-14T15:07:59Z</dcterms:created>
  <dcterms:modified xsi:type="dcterms:W3CDTF">2014-12-14T15:54:59Z</dcterms:modified>
</cp:coreProperties>
</file>