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3E8235-3C9E-46B0-AD09-88F335351AC2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8DDFE9-B26E-49C2-9115-DBBEC659AE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94935"/>
            <a:ext cx="6768751" cy="228213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Генріх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Рудольф Герц.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Електромагнітні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5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5842992" cy="1066130"/>
          </a:xfrm>
        </p:spPr>
        <p:txBody>
          <a:bodyPr/>
          <a:lstStyle/>
          <a:p>
            <a:r>
              <a:rPr lang="ru-RU" dirty="0" err="1" smtClean="0"/>
              <a:t>Генріх</a:t>
            </a:r>
            <a:r>
              <a:rPr lang="ru-RU" dirty="0" smtClean="0"/>
              <a:t> Рудольф Герц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600875" cy="4392488"/>
          </a:xfrm>
        </p:spPr>
        <p:txBody>
          <a:bodyPr/>
          <a:lstStyle/>
          <a:p>
            <a:r>
              <a:rPr lang="uk-UA" dirty="0" smtClean="0"/>
              <a:t>Н</a:t>
            </a:r>
            <a:r>
              <a:rPr lang="ru-RU" dirty="0" err="1" smtClean="0"/>
              <a:t>імецький</a:t>
            </a:r>
            <a:r>
              <a:rPr lang="ru-RU" dirty="0" smtClean="0"/>
              <a:t> </a:t>
            </a:r>
            <a:r>
              <a:rPr lang="ru-RU" dirty="0" err="1" smtClean="0"/>
              <a:t>фізик</a:t>
            </a:r>
            <a:r>
              <a:rPr lang="ru-RU" dirty="0" smtClean="0"/>
              <a:t>. </a:t>
            </a:r>
            <a:r>
              <a:rPr lang="ru-RU" dirty="0" err="1" smtClean="0"/>
              <a:t>Народився</a:t>
            </a:r>
            <a:r>
              <a:rPr lang="ru-RU" dirty="0" smtClean="0"/>
              <a:t> 22 лютого 1857 року у </a:t>
            </a:r>
            <a:r>
              <a:rPr lang="ru-RU" dirty="0" err="1" smtClean="0"/>
              <a:t>місті</a:t>
            </a:r>
            <a:r>
              <a:rPr lang="ru-RU" dirty="0" smtClean="0"/>
              <a:t> Гамбург.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Берлінський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, де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вчителями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Герман фон Гельмгольц і Густав </a:t>
            </a:r>
            <a:r>
              <a:rPr lang="ru-RU" dirty="0" err="1" smtClean="0"/>
              <a:t>Кірхгоф</a:t>
            </a:r>
            <a:r>
              <a:rPr lang="ru-RU" dirty="0" smtClean="0"/>
              <a:t>. З 1885 по 1889 роки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Карлсруі</a:t>
            </a:r>
            <a:r>
              <a:rPr lang="ru-RU" dirty="0" smtClean="0"/>
              <a:t>. З 1889 року – </a:t>
            </a:r>
            <a:r>
              <a:rPr lang="ru-RU" dirty="0" err="1" smtClean="0"/>
              <a:t>професор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Бонні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8893"/>
            <a:ext cx="175319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4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4641014"/>
          </a:xfrm>
        </p:spPr>
        <p:txBody>
          <a:bodyPr>
            <a:normAutofit/>
          </a:bodyPr>
          <a:lstStyle/>
          <a:p>
            <a:r>
              <a:rPr lang="ru-RU" dirty="0" smtClean="0"/>
              <a:t>Герц </a:t>
            </a:r>
            <a:r>
              <a:rPr lang="ru-RU" dirty="0" err="1" smtClean="0"/>
              <a:t>довів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Він</a:t>
            </a:r>
            <a:r>
              <a:rPr lang="ru-RU" dirty="0" smtClean="0"/>
              <a:t> детально </a:t>
            </a:r>
            <a:r>
              <a:rPr lang="ru-RU" dirty="0" err="1" smtClean="0"/>
              <a:t>досліджував</a:t>
            </a:r>
            <a:r>
              <a:rPr lang="ru-RU" dirty="0" smtClean="0"/>
              <a:t> </a:t>
            </a:r>
            <a:r>
              <a:rPr lang="ru-RU" dirty="0" err="1" smtClean="0"/>
              <a:t>віддзеркалення</a:t>
            </a:r>
            <a:r>
              <a:rPr lang="ru-RU" dirty="0" smtClean="0"/>
              <a:t>, </a:t>
            </a:r>
            <a:r>
              <a:rPr lang="ru-RU" dirty="0" err="1" smtClean="0"/>
              <a:t>інтерференцію</a:t>
            </a:r>
            <a:r>
              <a:rPr lang="ru-RU" dirty="0" smtClean="0"/>
              <a:t>, </a:t>
            </a:r>
            <a:r>
              <a:rPr lang="ru-RU" dirty="0" err="1" smtClean="0"/>
              <a:t>дифракцію</a:t>
            </a:r>
            <a:r>
              <a:rPr lang="ru-RU" dirty="0" smtClean="0"/>
              <a:t> і поляризацию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, </a:t>
            </a:r>
            <a:r>
              <a:rPr lang="ru-RU" dirty="0" err="1" smtClean="0"/>
              <a:t>довів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співпадає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 і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є не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, як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побудував</a:t>
            </a:r>
            <a:r>
              <a:rPr lang="ru-RU" dirty="0" smtClean="0"/>
              <a:t> </a:t>
            </a:r>
            <a:r>
              <a:rPr lang="ru-RU" dirty="0" err="1" smtClean="0"/>
              <a:t>електродинаміку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рухаються</a:t>
            </a:r>
            <a:r>
              <a:rPr lang="ru-RU" dirty="0" smtClean="0"/>
              <a:t>, </a:t>
            </a:r>
            <a:r>
              <a:rPr lang="ru-RU" dirty="0" err="1" smtClean="0"/>
              <a:t>виходячи</a:t>
            </a:r>
            <a:r>
              <a:rPr lang="ru-RU" dirty="0" smtClean="0"/>
              <a:t> з </a:t>
            </a:r>
            <a:r>
              <a:rPr lang="ru-RU" dirty="0" err="1" smtClean="0"/>
              <a:t>гіпотези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ефір</a:t>
            </a:r>
            <a:r>
              <a:rPr lang="ru-RU" dirty="0" smtClean="0"/>
              <a:t> </a:t>
            </a:r>
            <a:r>
              <a:rPr lang="ru-RU" dirty="0" err="1" smtClean="0"/>
              <a:t>захоплюється</a:t>
            </a:r>
            <a:r>
              <a:rPr lang="ru-RU" dirty="0" smtClean="0"/>
              <a:t> </a:t>
            </a:r>
            <a:r>
              <a:rPr lang="ru-RU" dirty="0" err="1" smtClean="0"/>
              <a:t>тілами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рухаються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9"/>
            <a:ext cx="293939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2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018" y="692695"/>
            <a:ext cx="7518414" cy="50082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дослідах</a:t>
            </a:r>
            <a:r>
              <a:rPr lang="ru-RU" dirty="0" smtClean="0"/>
              <a:t> Герц </a:t>
            </a:r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 і </a:t>
            </a:r>
            <a:r>
              <a:rPr lang="ru-RU" dirty="0" err="1" smtClean="0"/>
              <a:t>зумів</a:t>
            </a:r>
            <a:r>
              <a:rPr lang="ru-RU" dirty="0" smtClean="0"/>
              <a:t> </a:t>
            </a:r>
            <a:r>
              <a:rPr lang="ru-RU" dirty="0" err="1" smtClean="0"/>
              <a:t>відтворити</a:t>
            </a:r>
            <a:r>
              <a:rPr lang="ru-RU" dirty="0" smtClean="0"/>
              <a:t> з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хвилями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типові</a:t>
            </a:r>
            <a:r>
              <a:rPr lang="ru-RU" dirty="0" smtClean="0"/>
              <a:t> для будь-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утворення</a:t>
            </a:r>
            <a:r>
              <a:rPr lang="ru-RU" dirty="0" smtClean="0"/>
              <a:t> «</a:t>
            </a:r>
            <a:r>
              <a:rPr lang="ru-RU" dirty="0" err="1" smtClean="0"/>
              <a:t>тіні</a:t>
            </a:r>
            <a:r>
              <a:rPr lang="ru-RU" dirty="0" smtClean="0"/>
              <a:t>»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позаду</a:t>
            </a:r>
            <a:r>
              <a:rPr lang="ru-RU" dirty="0" smtClean="0"/>
              <a:t>, </a:t>
            </a:r>
            <a:endParaRPr lang="ru-RU" dirty="0"/>
          </a:p>
          <a:p>
            <a:r>
              <a:rPr lang="ru-RU" dirty="0" err="1" smtClean="0"/>
              <a:t>іддзеркалення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металевих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заломлення</a:t>
            </a:r>
            <a:r>
              <a:rPr lang="ru-RU" dirty="0" smtClean="0"/>
              <a:t> у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призмі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стоячої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інтерференції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, </a:t>
            </a:r>
            <a:r>
              <a:rPr lang="ru-RU" dirty="0" err="1" smtClean="0"/>
              <a:t>падаючої</a:t>
            </a:r>
            <a:r>
              <a:rPr lang="ru-RU" dirty="0" smtClean="0"/>
              <a:t> </a:t>
            </a:r>
            <a:r>
              <a:rPr lang="ru-RU" dirty="0" err="1" smtClean="0"/>
              <a:t>прямовисно</a:t>
            </a:r>
            <a:r>
              <a:rPr lang="ru-RU" dirty="0" smtClean="0"/>
              <a:t> на </a:t>
            </a:r>
            <a:r>
              <a:rPr lang="ru-RU" dirty="0" err="1" smtClean="0"/>
              <a:t>металевий</a:t>
            </a:r>
            <a:r>
              <a:rPr lang="ru-RU" dirty="0" smtClean="0"/>
              <a:t> лист,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стрічною</a:t>
            </a:r>
            <a:r>
              <a:rPr lang="ru-RU" dirty="0" smtClean="0"/>
              <a:t> </a:t>
            </a:r>
            <a:r>
              <a:rPr lang="ru-RU" dirty="0" err="1" smtClean="0"/>
              <a:t>хвилею</a:t>
            </a:r>
            <a:r>
              <a:rPr lang="ru-RU" dirty="0" smtClean="0"/>
              <a:t>, </a:t>
            </a:r>
            <a:r>
              <a:rPr lang="ru-RU" dirty="0" err="1" smtClean="0"/>
              <a:t>відображеною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листом. </a:t>
            </a:r>
          </a:p>
          <a:p>
            <a:pPr marL="0" indent="0">
              <a:buNone/>
            </a:pP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досліджений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векторів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і </a:t>
            </a:r>
            <a:r>
              <a:rPr lang="ru-RU" dirty="0" err="1" smtClean="0"/>
              <a:t>магнітного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в </a:t>
            </a:r>
            <a:r>
              <a:rPr lang="ru-RU" dirty="0" err="1" smtClean="0"/>
              <a:t>бі-електромагнітних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хвилях</a:t>
            </a:r>
            <a:r>
              <a:rPr lang="ru-RU" dirty="0" smtClean="0"/>
              <a:t>; </a:t>
            </a:r>
            <a:r>
              <a:rPr lang="ru-RU" dirty="0" err="1" smtClean="0"/>
              <a:t>виявилося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ж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у </a:t>
            </a:r>
            <a:r>
              <a:rPr lang="ru-RU" dirty="0" err="1" smtClean="0"/>
              <a:t>світлових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8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" y="692696"/>
            <a:ext cx="8229600" cy="4525963"/>
          </a:xfrm>
        </p:spPr>
        <p:txBody>
          <a:bodyPr/>
          <a:lstStyle/>
          <a:p>
            <a:r>
              <a:rPr lang="ru-RU" dirty="0" smtClean="0"/>
              <a:t>В 1892 </a:t>
            </a:r>
            <a:r>
              <a:rPr lang="ru-RU" dirty="0" err="1" smtClean="0"/>
              <a:t>році</a:t>
            </a:r>
            <a:r>
              <a:rPr lang="ru-RU" dirty="0" smtClean="0"/>
              <a:t> у Герца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діагностована</a:t>
            </a:r>
            <a:r>
              <a:rPr lang="ru-RU" dirty="0" smtClean="0"/>
              <a:t> </a:t>
            </a:r>
            <a:r>
              <a:rPr lang="ru-RU" dirty="0" err="1" smtClean="0"/>
              <a:t>інфекція</a:t>
            </a:r>
            <a:r>
              <a:rPr lang="ru-RU" dirty="0" smtClean="0"/>
              <a:t> (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серйозної</a:t>
            </a:r>
            <a:r>
              <a:rPr lang="ru-RU" dirty="0" smtClean="0"/>
              <a:t> </a:t>
            </a:r>
            <a:r>
              <a:rPr lang="ru-RU" dirty="0" err="1" smtClean="0"/>
              <a:t>мігрені</a:t>
            </a:r>
            <a:r>
              <a:rPr lang="ru-RU" dirty="0" smtClean="0"/>
              <a:t>).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прооперували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вилікувати</a:t>
            </a:r>
            <a:r>
              <a:rPr lang="ru-RU" dirty="0" smtClean="0"/>
              <a:t> хворобу, але </a:t>
            </a:r>
            <a:r>
              <a:rPr lang="ru-RU" dirty="0" err="1" smtClean="0"/>
              <a:t>марно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помер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у </a:t>
            </a:r>
            <a:r>
              <a:rPr lang="ru-RU" dirty="0" err="1" smtClean="0"/>
              <a:t>віці</a:t>
            </a:r>
            <a:r>
              <a:rPr lang="ru-RU" dirty="0" smtClean="0"/>
              <a:t> 36 </a:t>
            </a:r>
            <a:r>
              <a:rPr lang="ru-RU" dirty="0" err="1" smtClean="0"/>
              <a:t>років</a:t>
            </a:r>
            <a:r>
              <a:rPr lang="ru-RU" dirty="0" smtClean="0"/>
              <a:t> в </a:t>
            </a:r>
            <a:r>
              <a:rPr lang="ru-RU" dirty="0" err="1" smtClean="0"/>
              <a:t>Бонні</a:t>
            </a:r>
            <a:r>
              <a:rPr lang="ru-RU" dirty="0" smtClean="0"/>
              <a:t>. </a:t>
            </a:r>
            <a:r>
              <a:rPr lang="ru-RU" dirty="0" err="1" smtClean="0"/>
              <a:t>Похований</a:t>
            </a:r>
            <a:r>
              <a:rPr lang="ru-RU" dirty="0" smtClean="0"/>
              <a:t> в </a:t>
            </a:r>
            <a:r>
              <a:rPr lang="ru-RU" dirty="0" err="1" smtClean="0"/>
              <a:t>Гамбурзі</a:t>
            </a:r>
            <a:r>
              <a:rPr lang="ru-RU" dirty="0" smtClean="0"/>
              <a:t> на </a:t>
            </a:r>
            <a:r>
              <a:rPr lang="ru-RU" dirty="0" err="1" smtClean="0"/>
              <a:t>кладовищі</a:t>
            </a:r>
            <a:r>
              <a:rPr lang="ru-RU" dirty="0" smtClean="0"/>
              <a:t> </a:t>
            </a:r>
            <a:r>
              <a:rPr lang="ru-RU" dirty="0" err="1" smtClean="0"/>
              <a:t>Ольсдорф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39504"/>
            <a:ext cx="3233936" cy="371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УТВОРЕННЯ ЕЛЕКТРОМАГНІТНИХ ХВИЛЬ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будь-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електричний</a:t>
            </a:r>
            <a:r>
              <a:rPr lang="ru-RU" dirty="0" smtClean="0"/>
              <a:t> </a:t>
            </a:r>
            <a:r>
              <a:rPr lang="ru-RU" dirty="0" err="1" smtClean="0"/>
              <a:t>коливальний</a:t>
            </a:r>
            <a:r>
              <a:rPr lang="ru-RU" dirty="0" smtClean="0"/>
              <a:t> контур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провідник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проходить </a:t>
            </a:r>
            <a:r>
              <a:rPr lang="ru-RU" dirty="0" err="1" smtClean="0"/>
              <a:t>змінний</a:t>
            </a:r>
            <a:r>
              <a:rPr lang="ru-RU" dirty="0" smtClean="0"/>
              <a:t> </a:t>
            </a:r>
            <a:r>
              <a:rPr lang="ru-RU" dirty="0" err="1" smtClean="0"/>
              <a:t>електричний</a:t>
            </a:r>
            <a:r>
              <a:rPr lang="ru-RU" dirty="0" smtClean="0"/>
              <a:t> струм, </a:t>
            </a:r>
            <a:r>
              <a:rPr lang="ru-RU" dirty="0" err="1" smtClean="0"/>
              <a:t>оскільки</a:t>
            </a:r>
            <a:r>
              <a:rPr lang="ru-RU" dirty="0" smtClean="0"/>
              <a:t> для </a:t>
            </a:r>
            <a:r>
              <a:rPr lang="ru-RU" dirty="0" err="1" smtClean="0"/>
              <a:t>збуд­ження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у </a:t>
            </a:r>
            <a:r>
              <a:rPr lang="ru-RU" dirty="0" err="1" smtClean="0"/>
              <a:t>про­сторі</a:t>
            </a:r>
            <a:r>
              <a:rPr lang="ru-RU" dirty="0" smtClean="0"/>
              <a:t> </a:t>
            </a:r>
            <a:r>
              <a:rPr lang="ru-RU" dirty="0" err="1" smtClean="0"/>
              <a:t>змінне</a:t>
            </a:r>
            <a:r>
              <a:rPr lang="ru-RU" dirty="0" smtClean="0"/>
              <a:t> </a:t>
            </a:r>
            <a:r>
              <a:rPr lang="ru-RU" dirty="0" err="1" smtClean="0"/>
              <a:t>електричне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змінне</a:t>
            </a:r>
            <a:r>
              <a:rPr lang="ru-RU" dirty="0" smtClean="0"/>
              <a:t> </a:t>
            </a:r>
            <a:r>
              <a:rPr lang="ru-RU" dirty="0" err="1" smtClean="0"/>
              <a:t>магнітне</a:t>
            </a:r>
            <a:r>
              <a:rPr lang="ru-RU" dirty="0" smtClean="0"/>
              <a:t> поле. </a:t>
            </a:r>
          </a:p>
          <a:p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провідники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проходить </a:t>
            </a:r>
            <a:r>
              <a:rPr lang="ru-RU" dirty="0" err="1" smtClean="0"/>
              <a:t>промисловий</a:t>
            </a:r>
            <a:r>
              <a:rPr lang="ru-RU" dirty="0" smtClean="0"/>
              <a:t> </a:t>
            </a:r>
            <a:r>
              <a:rPr lang="ru-RU" dirty="0" err="1" smtClean="0"/>
              <a:t>змінний</a:t>
            </a:r>
            <a:r>
              <a:rPr lang="ru-RU" dirty="0" smtClean="0"/>
              <a:t> струм (частота 50 Гц),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випромінюють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. Та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складно,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інтен­сивність</a:t>
            </a:r>
            <a:r>
              <a:rPr lang="ru-RU" dirty="0" smtClean="0"/>
              <a:t> </a:t>
            </a:r>
            <a:r>
              <a:rPr lang="ru-RU" dirty="0" err="1" smtClean="0"/>
              <a:t>мізерна</a:t>
            </a:r>
            <a:r>
              <a:rPr lang="ru-RU" dirty="0" smtClean="0"/>
              <a:t>.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амплітуду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</a:t>
            </a:r>
            <a:r>
              <a:rPr lang="ru-RU" dirty="0" err="1" smtClean="0"/>
              <a:t>напруженості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й </a:t>
            </a:r>
            <a:r>
              <a:rPr lang="ru-RU" dirty="0" err="1" smtClean="0"/>
              <a:t>індукції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5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2930004" cy="290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060848"/>
            <a:ext cx="4032448" cy="328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704856" cy="5112568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Напруженість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поля, яке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поля, як і </a:t>
            </a:r>
            <a:r>
              <a:rPr lang="ru-RU" dirty="0" err="1" smtClean="0"/>
              <a:t>індукція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поля, яке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поля,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,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 в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і </a:t>
            </a:r>
            <a:r>
              <a:rPr lang="ru-RU" dirty="0" err="1" smtClean="0"/>
              <a:t>електричного</a:t>
            </a:r>
            <a:r>
              <a:rPr lang="ru-RU" dirty="0" smtClean="0"/>
              <a:t> — в другому. </a:t>
            </a:r>
          </a:p>
          <a:p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необхідною</a:t>
            </a:r>
            <a:r>
              <a:rPr lang="ru-RU" dirty="0" smtClean="0"/>
              <a:t> </a:t>
            </a:r>
            <a:r>
              <a:rPr lang="ru-RU" dirty="0" err="1" smtClean="0"/>
              <a:t>умовою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інтенсивних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 є </a:t>
            </a:r>
            <a:r>
              <a:rPr lang="ru-RU" dirty="0" err="1" smtClean="0"/>
              <a:t>висока</a:t>
            </a:r>
            <a:r>
              <a:rPr lang="ru-RU" dirty="0" smtClean="0"/>
              <a:t> частота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у </a:t>
            </a:r>
            <a:r>
              <a:rPr lang="ru-RU" dirty="0" err="1" smtClean="0"/>
              <a:t>провіднику</a:t>
            </a:r>
            <a:r>
              <a:rPr lang="ru-RU" dirty="0" smtClean="0"/>
              <a:t> (порядку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і </a:t>
            </a:r>
            <a:r>
              <a:rPr lang="ru-RU" dirty="0" err="1" smtClean="0"/>
              <a:t>мільйонів</a:t>
            </a:r>
            <a:r>
              <a:rPr lang="ru-RU" dirty="0" smtClean="0"/>
              <a:t> герц). </a:t>
            </a:r>
            <a:r>
              <a:rPr lang="ru-RU" dirty="0" err="1" smtClean="0"/>
              <a:t>Коливання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, як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дістати</a:t>
            </a:r>
            <a:r>
              <a:rPr lang="ru-RU" dirty="0" smtClean="0"/>
              <a:t> в </a:t>
            </a:r>
            <a:r>
              <a:rPr lang="ru-RU" dirty="0" err="1" smtClean="0"/>
              <a:t>коливальному</a:t>
            </a:r>
            <a:r>
              <a:rPr lang="ru-RU" dirty="0" smtClean="0"/>
              <a:t> </a:t>
            </a:r>
            <a:r>
              <a:rPr lang="ru-RU" dirty="0" err="1" smtClean="0"/>
              <a:t>контурі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генератора </a:t>
            </a:r>
            <a:r>
              <a:rPr lang="ru-RU" dirty="0" err="1" smtClean="0"/>
              <a:t>незатухаючих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8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103</TotalTime>
  <Words>435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Генріх Рудольф Герц.  Електромагнітні хвилі </vt:lpstr>
      <vt:lpstr>Генріх Рудольф Герц </vt:lpstr>
      <vt:lpstr>Презентация PowerPoint</vt:lpstr>
      <vt:lpstr>Презентация PowerPoint</vt:lpstr>
      <vt:lpstr>Презентация PowerPoint</vt:lpstr>
      <vt:lpstr>УТВОРЕННЯ ЕЛЕКТРОМАГНІТНИХ ХВИЛЬ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7</cp:revision>
  <dcterms:created xsi:type="dcterms:W3CDTF">2014-01-15T19:41:19Z</dcterms:created>
  <dcterms:modified xsi:type="dcterms:W3CDTF">2014-02-16T19:47:14Z</dcterms:modified>
</cp:coreProperties>
</file>