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537D3102-AD23-4BFF-87AE-61567A0BE8E3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ABC42-E576-4B96-A2BC-C9DCC9DAE463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9B64A-A574-4632-8FB6-30501D3E1ACB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5725-E820-4B2A-A81C-15E6A453397F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B68DB90A-5AB2-4BF4-8147-F4CADCC03FE3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ECF7D-CB0D-4FDB-902B-9E5CD56B2F3F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55614-9033-4786-9235-17DD4EEE6651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FD299-E27D-455F-9667-E019E6CEA2DD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A9CB-1752-48C5-8105-E376DCE212C0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F1C62-8F5A-4581-84EA-8C88B3391AE6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98DDE-8CD0-4E97-98D0-8F413940748F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19053D-4B37-4D7B-8ABF-990319F02EE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4BB6B48-E8B6-492E-B5F2-B7A73A7469AD}" type="datetime1">
              <a:rPr lang="en-US" smtClean="0"/>
              <a:t>12/24/2013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5357192" cy="2168624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Радіоприймач Попова</a:t>
            </a:r>
            <a:endParaRPr lang="uk-UA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717032"/>
            <a:ext cx="5184576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3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707" y="980728"/>
            <a:ext cx="3559945" cy="4752528"/>
          </a:xfrm>
        </p:spPr>
      </p:pic>
      <p:sp>
        <p:nvSpPr>
          <p:cNvPr id="5" name="TextBox 4"/>
          <p:cNvSpPr txBox="1"/>
          <p:nvPr/>
        </p:nvSpPr>
        <p:spPr>
          <a:xfrm>
            <a:off x="4716016" y="1045592"/>
            <a:ext cx="3600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Олекса́ндр Степа́нович </a:t>
            </a:r>
            <a:r>
              <a:rPr lang="vi-V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Попо́в </a:t>
            </a:r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російський фізик та електротехнік, один з винахідників </a:t>
            </a:r>
            <a:r>
              <a:rPr lang="vi-V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радіо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Попов 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узяв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патенту, але 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російським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законодавством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винахідника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пристрою для широкого кола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осіб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достатніми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подробицями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53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692696"/>
            <a:ext cx="8352928" cy="1008112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Когерер — це наповнена металевим порошком невелика скляна трубка з двома електродами на кінцях.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188640"/>
            <a:ext cx="6940624" cy="720080"/>
          </a:xfrm>
        </p:spPr>
        <p:txBody>
          <a:bodyPr/>
          <a:lstStyle/>
          <a:p>
            <a:pPr algn="ctr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Когерер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5832648" cy="344126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4638015"/>
            <a:ext cx="4968552" cy="16373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693664" y="6275378"/>
            <a:ext cx="3683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Сучасний срібно-нікелевий когерер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2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no16_1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33727" y="896537"/>
            <a:ext cx="6362609" cy="3987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62703" y="4884315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С. Попов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демонструє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радіограми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Генріх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Герц» 12 (24)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березня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1896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147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2"/>
            <a:ext cx="9144001" cy="6858002"/>
          </a:xfrm>
        </p:spPr>
      </p:pic>
    </p:spTree>
    <p:extLst>
      <p:ext uri="{BB962C8B-B14F-4D97-AF65-F5344CB8AC3E}">
        <p14:creationId xmlns:p14="http://schemas.microsoft.com/office/powerpoint/2010/main" val="192152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628800"/>
            <a:ext cx="7355160" cy="2957629"/>
          </a:xfrm>
        </p:spPr>
      </p:pic>
      <p:sp>
        <p:nvSpPr>
          <p:cNvPr id="12" name="TextBox 11"/>
          <p:cNvSpPr txBox="1"/>
          <p:nvPr/>
        </p:nvSpPr>
        <p:spPr>
          <a:xfrm>
            <a:off x="539552" y="4721725"/>
            <a:ext cx="4131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Схема радіоприймача Попова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55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54</TotalTime>
  <Words>91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Составная</vt:lpstr>
      <vt:lpstr>Радіоприймач Попова</vt:lpstr>
      <vt:lpstr>Презентация PowerPoint</vt:lpstr>
      <vt:lpstr>Когерер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Радіоприймач Попова</dc:title>
  <dc:creator>Настя</dc:creator>
  <cp:lastModifiedBy>Настя</cp:lastModifiedBy>
  <cp:revision>5</cp:revision>
  <dcterms:created xsi:type="dcterms:W3CDTF">2013-12-24T15:44:04Z</dcterms:created>
  <dcterms:modified xsi:type="dcterms:W3CDTF">2013-12-24T16:38:26Z</dcterms:modified>
</cp:coreProperties>
</file>