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002" r:id="rId2"/>
    <p:sldMasterId id="2147484014" r:id="rId3"/>
    <p:sldMasterId id="2147484026" r:id="rId4"/>
    <p:sldMasterId id="2147484038" r:id="rId5"/>
    <p:sldMasterId id="2147484050" r:id="rId6"/>
    <p:sldMasterId id="2147484062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0" autoAdjust="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60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3760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3760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760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3760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3760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760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760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76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76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7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376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3761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840617-50A9-42C1-A0A3-AD9794577F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7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12" grpId="0"/>
      <p:bldP spid="53761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76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76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7B9B-781F-4AD9-ACA8-38EC4211A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A0001-FE10-4B49-B80C-74612F24A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A71047-192D-430D-B7A4-B28B90F9BF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F216-829B-4B11-A72B-1732EDDB8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7A145C-C38A-4B60-9797-6ED5A034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97E3-3FAE-48D6-B624-55187FABD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BFC4-60C5-4634-A925-AD64E32E13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B535-3E5C-4186-B084-D42BC8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2ADD-5EA4-4985-9B7E-833FEB1D5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620F-0991-44B7-B3CC-94A8376E9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599A1-DB0A-4053-A532-32F9B3F1D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C1F2F5-4F40-4D06-81A5-1D44360DD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6071-2719-4B28-BF1F-7C357BA60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25A2-C8EB-464A-8540-CA08E5CFC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0B4B22-6361-4696-BBBE-F3255BDE2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E7EA2E-8FD5-438B-B480-893F8FE34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616393-5F8A-4340-A84A-0BD63AF751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7518-681A-4629-A599-D79F70532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E06F-9F9B-4A0E-A657-CF8F6F7BA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1E03F-2591-4C19-8966-A41B7232B2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B30A-FB46-4E54-AD79-56B5DF879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E327F-4813-44DA-958A-C2329EF00B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D5580E-0908-40D9-B62E-4B88DFDF0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F13CFB-042C-4ED9-8792-4B0933D34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C609-A69A-4FBA-889A-D6DAC6A32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243CF-8A89-4C55-8CD0-958E86A6C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F721D-1B7A-423D-AE2E-C647101A5F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FDBC-BB69-4B4C-9D13-F1CC3435D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74CBDC-1DBD-4DAD-B416-B2CBFED35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A3F-95C1-4DE6-AC02-9B2A1AD0F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2119-190C-419B-9AF9-1CD0193F4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86F0-FA74-4006-A3CC-1FE69D573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048A7-21E8-4C8B-AC77-B11E9582E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5B46-D914-46E1-AD61-BB8D1612C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7941-F609-45ED-AF78-C222D2481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2ED7-B8D7-44D8-9A17-8C128DDF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17D3-A6C9-4414-8E24-06408BEB0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7949-EB60-4486-A2BF-AC5C8758E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264B44-5564-4EDF-BA4A-274838939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D74DEF-BB14-45E8-B259-A82B2D4375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7ABDF7-2930-4E5D-B10C-483379447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9DA4-D239-49F3-9FAA-728813189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E349-E831-4FAB-807C-20003E7C2D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C7A1F-3C9F-4A52-B8B3-7141A6538F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467F42-8019-49D7-B1AB-8D8006D169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BE78-80B6-48B4-B879-96C981AE9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47C576-C687-42F4-B19F-E2D4B3BA7E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82D735-7B52-4BD4-917B-3AD14BC19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34FB-77C7-4879-BB76-B1CCA7288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532E-F76B-4BE0-8D98-EFCF8ACB1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B043A9-69A7-47C1-9BB9-FC68180CE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3F4116-BE79-414F-85FF-551DF9E34C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2593E-6223-4A18-82B8-5816BE481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9E4B1-167B-4147-8303-E8C731802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E202F-DC19-484D-9414-9BCF2812E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A101-13B0-49A7-B2B4-1421DE6E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AF259-349A-4B92-AEB0-F201127711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BC439-A903-446C-A19A-52938679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539A76-C63D-41FF-8D66-8D4199B9D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D68EFD-241D-429A-BFA2-B7029EEB79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65142-5694-433E-96E0-9F903E29C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DC2C3-DC23-4CC2-9F07-F5F592BCB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0F721D-1B7A-423D-AE2E-C647101A5F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30FDBC-BB69-4B4C-9D13-F1CC3435DB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74CBDC-1DBD-4DAD-B416-B2CBFED35C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DFEA5-B3DD-4F84-AD1A-9C5EF5252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67A3F-95C1-4DE6-AC02-9B2A1AD0F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F662119-190C-419B-9AF9-1CD0193F4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E486F0-FA74-4006-A3CC-1FE69D573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175B46-D914-46E1-AD61-BB8D1612C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547941-F609-45ED-AF78-C222D2481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3F2ED7-B8D7-44D8-9A17-8C128DDF3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17D3-A6C9-4414-8E24-06408BEB0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147949-EB60-4486-A2BF-AC5C8758E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A34D1-8AF4-44D5-8CB3-046994CD2C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530B-23B8-4883-A5AD-36205642D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8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8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8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36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6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6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36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36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DBAA70-10AD-4497-B9A0-5AB3A5BD36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6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6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6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6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5" grpId="0"/>
      <p:bldP spid="53658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6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65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6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65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6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65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6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65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65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65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F2EF803-97E4-4C71-A55D-22378E47F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2EF803-97E4-4C71-A55D-22378E47F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2E5AA0-A875-489C-8919-B2725647B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13B495-36EE-4C26-BCBB-9432DB8CF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A6AC8A-0397-48D4-9820-33965B3C6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533C87-4D48-4211-A98A-7D744E65A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dirty="0"/>
              <a:t>та їх вплив на екологію</a:t>
            </a:r>
            <a:endParaRPr lang="ru-RU" sz="4000" dirty="0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/>
              <a:t>Теплові двигуни</a:t>
            </a:r>
            <a:endParaRPr lang="ru-RU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62" name="Rectangle 4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4000" dirty="0" err="1"/>
              <a:t>Світу</a:t>
            </a:r>
            <a:r>
              <a:rPr lang="ru-RU" sz="4000" dirty="0"/>
              <a:t>, в </a:t>
            </a:r>
            <a:r>
              <a:rPr lang="ru-RU" sz="4000" dirty="0" err="1"/>
              <a:t>якому</a:t>
            </a:r>
            <a:r>
              <a:rPr lang="ru-RU" sz="4000" dirty="0"/>
              <a:t> ми </a:t>
            </a:r>
            <a:r>
              <a:rPr lang="ru-RU" sz="4000" dirty="0" err="1"/>
              <a:t>живемо</a:t>
            </a:r>
            <a:r>
              <a:rPr lang="ru-RU" sz="4000" dirty="0"/>
              <a:t>, </a:t>
            </a:r>
            <a:r>
              <a:rPr lang="ru-RU" sz="4000" dirty="0" err="1"/>
              <a:t>загрожує</a:t>
            </a:r>
            <a:r>
              <a:rPr lang="ru-RU" sz="4000" dirty="0"/>
              <a:t> </a:t>
            </a:r>
            <a:r>
              <a:rPr lang="ru-RU" sz="4000" dirty="0" err="1"/>
              <a:t>серйозна</a:t>
            </a:r>
            <a:r>
              <a:rPr lang="ru-RU" sz="4000" dirty="0"/>
              <a:t> </a:t>
            </a:r>
            <a:r>
              <a:rPr lang="ru-RU" sz="4000" dirty="0" err="1"/>
              <a:t>небезпека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4248472" cy="14127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1. </a:t>
            </a:r>
            <a:r>
              <a:rPr lang="ru-RU" b="1" i="1" dirty="0" err="1" smtClean="0"/>
              <a:t>Шкідливі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викиди</a:t>
            </a:r>
            <a:r>
              <a:rPr lang="ru-RU" b="1" i="1" dirty="0" smtClean="0"/>
              <a:t> в атмосферу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487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11560" y="2060848"/>
            <a:ext cx="5194920" cy="204482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i="1" dirty="0" err="1" smtClean="0"/>
              <a:t>Згоряння</a:t>
            </a:r>
            <a:r>
              <a:rPr lang="ru-RU" sz="2400" i="1" dirty="0" smtClean="0"/>
              <a:t> </a:t>
            </a:r>
            <a:r>
              <a:rPr lang="ru-RU" sz="2400" i="1" dirty="0" err="1"/>
              <a:t>палива</a:t>
            </a:r>
            <a:r>
              <a:rPr lang="ru-RU" sz="2400" i="1" dirty="0"/>
              <a:t> в топках </a:t>
            </a:r>
            <a:r>
              <a:rPr lang="ru-RU" sz="2400" i="1" dirty="0" err="1"/>
              <a:t>промислових</a:t>
            </a:r>
            <a:r>
              <a:rPr lang="ru-RU" sz="2400" i="1" dirty="0"/>
              <a:t> </a:t>
            </a:r>
            <a:r>
              <a:rPr lang="ru-RU" sz="2400" i="1" dirty="0" err="1"/>
              <a:t>підприємств</a:t>
            </a:r>
            <a:r>
              <a:rPr lang="ru-RU" sz="2400" i="1" dirty="0"/>
              <a:t> і </a:t>
            </a:r>
            <a:r>
              <a:rPr lang="ru-RU" sz="2400" i="1" dirty="0" err="1"/>
              <a:t>теплових</a:t>
            </a:r>
            <a:r>
              <a:rPr lang="ru-RU" sz="2400" i="1" dirty="0"/>
              <a:t> </a:t>
            </a:r>
            <a:r>
              <a:rPr lang="ru-RU" sz="2400" i="1" dirty="0" err="1"/>
              <a:t>електростанцій</a:t>
            </a:r>
            <a:r>
              <a:rPr lang="ru-RU" sz="2400" i="1" dirty="0"/>
              <a:t> </a:t>
            </a:r>
            <a:r>
              <a:rPr lang="ru-RU" sz="2400" i="1" dirty="0" err="1"/>
              <a:t>майже</a:t>
            </a:r>
            <a:r>
              <a:rPr lang="ru-RU" sz="2400" i="1" dirty="0"/>
              <a:t> </a:t>
            </a:r>
            <a:r>
              <a:rPr lang="ru-RU" sz="2400" i="1" dirty="0" err="1"/>
              <a:t>ніколи</a:t>
            </a:r>
            <a:r>
              <a:rPr lang="ru-RU" sz="2400" i="1" dirty="0"/>
              <a:t> не </a:t>
            </a:r>
            <a:r>
              <a:rPr lang="ru-RU" sz="2400" i="1" dirty="0" err="1"/>
              <a:t>буває</a:t>
            </a:r>
            <a:r>
              <a:rPr lang="ru-RU" sz="2400" i="1" dirty="0"/>
              <a:t> </a:t>
            </a:r>
            <a:r>
              <a:rPr lang="ru-RU" sz="2400" i="1" dirty="0" err="1"/>
              <a:t>повним</a:t>
            </a:r>
            <a:r>
              <a:rPr lang="ru-RU" sz="2400" i="1" dirty="0"/>
              <a:t>, тому </a:t>
            </a:r>
            <a:r>
              <a:rPr lang="ru-RU" sz="2400" i="1" dirty="0" err="1"/>
              <a:t>відбувається</a:t>
            </a:r>
            <a:r>
              <a:rPr lang="ru-RU" sz="2400" i="1" dirty="0"/>
              <a:t> </a:t>
            </a:r>
            <a:r>
              <a:rPr lang="ru-RU" sz="2400" i="1" dirty="0" err="1"/>
              <a:t>забруднення</a:t>
            </a:r>
            <a:r>
              <a:rPr lang="ru-RU" sz="2400" i="1" dirty="0"/>
              <a:t> </a:t>
            </a:r>
            <a:r>
              <a:rPr lang="ru-RU" sz="2400" i="1" dirty="0" err="1"/>
              <a:t>повітря</a:t>
            </a:r>
            <a:r>
              <a:rPr lang="ru-RU" sz="2400" i="1" dirty="0"/>
              <a:t> золою, </a:t>
            </a:r>
            <a:r>
              <a:rPr lang="ru-RU" sz="2400" i="1" dirty="0" err="1"/>
              <a:t>пластівцями</a:t>
            </a:r>
            <a:r>
              <a:rPr lang="ru-RU" sz="2400" i="1" dirty="0"/>
              <a:t> </a:t>
            </a:r>
            <a:r>
              <a:rPr lang="ru-RU" sz="2400" i="1" dirty="0" err="1"/>
              <a:t>сажі</a:t>
            </a:r>
            <a:r>
              <a:rPr lang="ru-RU" sz="2400" i="1" dirty="0"/>
              <a:t>.</a:t>
            </a:r>
            <a:r>
              <a:rPr lang="ru-RU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149080"/>
            <a:ext cx="3672408" cy="244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0"/>
            <a:ext cx="3361556" cy="252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365104"/>
            <a:ext cx="27622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3844925"/>
          </a:xfrm>
        </p:spPr>
        <p:txBody>
          <a:bodyPr/>
          <a:lstStyle/>
          <a:p>
            <a:r>
              <a:rPr lang="ru-RU" sz="3600" cap="none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Енергетичні</a:t>
            </a:r>
            <a:r>
              <a:rPr lang="ru-RU" sz="36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установки </a:t>
            </a:r>
            <a:r>
              <a:rPr lang="ru-RU" sz="3600" cap="none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викидають</a:t>
            </a:r>
            <a:r>
              <a:rPr lang="ru-RU" sz="36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    атмосферу </a:t>
            </a:r>
            <a:r>
              <a:rPr lang="ru-RU" sz="3600" cap="none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щорічно</a:t>
            </a:r>
            <a:r>
              <a:rPr lang="ru-RU" sz="36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230-290 млн. м. куб. золи і </a:t>
            </a:r>
            <a:r>
              <a:rPr lang="ru-RU" sz="3600" cap="none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близько</a:t>
            </a:r>
            <a:r>
              <a:rPr lang="ru-RU" sz="36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60 млн. м. куб. оксиду </a:t>
            </a:r>
            <a:r>
              <a:rPr lang="ru-RU" sz="3600" cap="none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сірки</a:t>
            </a:r>
            <a:r>
              <a:rPr lang="ru-RU" sz="36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(SO2).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400 млн. т оксиду </a:t>
            </a:r>
            <a:r>
              <a:rPr lang="ru-RU" dirty="0" err="1"/>
              <a:t>вуглецю</a:t>
            </a:r>
            <a:r>
              <a:rPr lang="ru-RU" dirty="0"/>
              <a:t>;</a:t>
            </a:r>
          </a:p>
          <a:p>
            <a:r>
              <a:rPr lang="ru-RU" dirty="0"/>
              <a:t> 250 млн. т </a:t>
            </a:r>
            <a:r>
              <a:rPr lang="ru-RU" dirty="0" err="1"/>
              <a:t>сполук</a:t>
            </a:r>
            <a:r>
              <a:rPr lang="ru-RU" dirty="0"/>
              <a:t> хлору, фтору, </a:t>
            </a:r>
            <a:r>
              <a:rPr lang="ru-RU" dirty="0" err="1"/>
              <a:t>найтоншого</a:t>
            </a:r>
            <a:r>
              <a:rPr lang="ru-RU" dirty="0"/>
              <a:t> пилу, </a:t>
            </a:r>
            <a:r>
              <a:rPr lang="ru-RU" dirty="0" err="1"/>
              <a:t>аерозолів</a:t>
            </a:r>
            <a:r>
              <a:rPr lang="ru-RU" dirty="0"/>
              <a:t>; </a:t>
            </a:r>
          </a:p>
          <a:p>
            <a:r>
              <a:rPr lang="ru-RU" dirty="0"/>
              <a:t>метали: </a:t>
            </a:r>
            <a:r>
              <a:rPr lang="ru-RU" dirty="0" err="1"/>
              <a:t>свинець</a:t>
            </a:r>
            <a:r>
              <a:rPr lang="ru-RU" dirty="0"/>
              <a:t>, ртуть, </a:t>
            </a:r>
            <a:r>
              <a:rPr lang="ru-RU" dirty="0" err="1"/>
              <a:t>ванадій</a:t>
            </a:r>
            <a:r>
              <a:rPr lang="ru-RU" dirty="0"/>
              <a:t>, </a:t>
            </a:r>
            <a:r>
              <a:rPr lang="ru-RU" dirty="0" err="1"/>
              <a:t>нікель</a:t>
            </a:r>
            <a:r>
              <a:rPr lang="ru-RU" dirty="0"/>
              <a:t>,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;</a:t>
            </a:r>
          </a:p>
          <a:p>
            <a:r>
              <a:rPr lang="ru-RU" dirty="0"/>
              <a:t>70 млн. т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. 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Окрім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того, при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спалюванні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нафти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вугілля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газу в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повітря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щорічно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викидається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6359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611560" y="1268760"/>
            <a:ext cx="7924800" cy="2446784"/>
          </a:xfrm>
        </p:spPr>
        <p:txBody>
          <a:bodyPr>
            <a:normAutofit lnSpcReduction="10000"/>
          </a:bodyPr>
          <a:lstStyle/>
          <a:p>
            <a:endParaRPr lang="ru-RU" i="1" dirty="0"/>
          </a:p>
          <a:p>
            <a:endParaRPr lang="ru-RU" i="1" dirty="0"/>
          </a:p>
          <a:p>
            <a:r>
              <a:rPr lang="ru-RU" sz="3600" i="1" dirty="0"/>
              <a:t>2. </a:t>
            </a:r>
            <a:r>
              <a:rPr lang="ru-RU" sz="3600" i="1" dirty="0" err="1"/>
              <a:t>Вплив</a:t>
            </a:r>
            <a:r>
              <a:rPr lang="ru-RU" sz="3600" i="1" dirty="0"/>
              <a:t> </a:t>
            </a:r>
            <a:r>
              <a:rPr lang="ru-RU" sz="3600" i="1" dirty="0" err="1"/>
              <a:t>використання</a:t>
            </a:r>
            <a:r>
              <a:rPr lang="ru-RU" sz="3600" i="1" dirty="0"/>
              <a:t> авто та </a:t>
            </a:r>
            <a:r>
              <a:rPr lang="ru-RU" sz="3600" i="1" dirty="0" err="1"/>
              <a:t>авіатранспорту</a:t>
            </a:r>
            <a:r>
              <a:rPr lang="ru-RU" sz="3600" i="1" dirty="0"/>
              <a:t> на навколишнє </a:t>
            </a:r>
            <a:r>
              <a:rPr lang="ru-RU" sz="3600" i="1" dirty="0" err="1"/>
              <a:t>середовище</a:t>
            </a:r>
            <a:r>
              <a:rPr lang="ru-RU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789040"/>
            <a:ext cx="2907407" cy="193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Вплив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забруднення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довкілля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здоров'я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людини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100" dirty="0" err="1" smtClean="0"/>
              <a:t>Забруднення</a:t>
            </a:r>
            <a:r>
              <a:rPr lang="ru-RU" sz="2100" dirty="0" smtClean="0"/>
              <a:t> </a:t>
            </a:r>
            <a:r>
              <a:rPr lang="ru-RU" sz="2100" dirty="0"/>
              <a:t>природного </a:t>
            </a:r>
            <a:r>
              <a:rPr lang="ru-RU" sz="2100" dirty="0" err="1"/>
              <a:t>середовища</a:t>
            </a:r>
            <a:r>
              <a:rPr lang="ru-RU" sz="2100" dirty="0"/>
              <a:t> </a:t>
            </a:r>
            <a:r>
              <a:rPr lang="ru-RU" sz="2100" dirty="0" err="1"/>
              <a:t>шкідливими</a:t>
            </a:r>
            <a:r>
              <a:rPr lang="ru-RU" sz="2100" dirty="0"/>
              <a:t> </a:t>
            </a:r>
            <a:r>
              <a:rPr lang="ru-RU" sz="2100" dirty="0" err="1"/>
              <a:t>речовинами</a:t>
            </a:r>
            <a:r>
              <a:rPr lang="ru-RU" sz="2100" dirty="0"/>
              <a:t> в першу </a:t>
            </a:r>
            <a:r>
              <a:rPr lang="ru-RU" sz="2100" dirty="0" err="1"/>
              <a:t>чергу</a:t>
            </a:r>
            <a:r>
              <a:rPr lang="ru-RU" sz="2100" dirty="0"/>
              <a:t> </a:t>
            </a:r>
            <a:r>
              <a:rPr lang="ru-RU" sz="2100" dirty="0" err="1"/>
              <a:t>впливає</a:t>
            </a:r>
            <a:r>
              <a:rPr lang="ru-RU" sz="2100" dirty="0"/>
              <a:t> на </a:t>
            </a:r>
            <a:r>
              <a:rPr lang="ru-RU" sz="2100" dirty="0" err="1"/>
              <a:t>здоров'я</a:t>
            </a:r>
            <a:r>
              <a:rPr lang="ru-RU" sz="2100" dirty="0"/>
              <a:t> </a:t>
            </a:r>
            <a:r>
              <a:rPr lang="ru-RU" sz="2100" dirty="0" err="1"/>
              <a:t>людини</a:t>
            </a:r>
            <a:r>
              <a:rPr lang="ru-RU" sz="2100" dirty="0"/>
              <a:t>, </a:t>
            </a:r>
            <a:r>
              <a:rPr lang="ru-RU" sz="2100" dirty="0" err="1"/>
              <a:t>сприяє</a:t>
            </a:r>
            <a:r>
              <a:rPr lang="ru-RU" sz="2100" dirty="0"/>
              <a:t> </a:t>
            </a:r>
            <a:r>
              <a:rPr lang="ru-RU" sz="2100" dirty="0" err="1"/>
              <a:t>збільшенню</a:t>
            </a:r>
            <a:r>
              <a:rPr lang="ru-RU" sz="2100" dirty="0"/>
              <a:t> </a:t>
            </a:r>
            <a:r>
              <a:rPr lang="ru-RU" sz="2100" dirty="0" err="1"/>
              <a:t>захворювань</a:t>
            </a:r>
            <a:r>
              <a:rPr lang="ru-RU" sz="2100" dirty="0"/>
              <a:t> </a:t>
            </a:r>
            <a:r>
              <a:rPr lang="ru-RU" sz="2100" dirty="0" err="1"/>
              <a:t>серцево-судинної</a:t>
            </a:r>
            <a:r>
              <a:rPr lang="ru-RU" sz="2100" dirty="0"/>
              <a:t> </a:t>
            </a:r>
            <a:r>
              <a:rPr lang="ru-RU" sz="2100" dirty="0" err="1"/>
              <a:t>системи</a:t>
            </a:r>
            <a:r>
              <a:rPr lang="ru-RU" sz="2100" dirty="0"/>
              <a:t>, </a:t>
            </a:r>
            <a:r>
              <a:rPr lang="ru-RU" sz="2100" dirty="0" err="1"/>
              <a:t>утворенню</a:t>
            </a:r>
            <a:r>
              <a:rPr lang="ru-RU" sz="2100" dirty="0"/>
              <a:t> </a:t>
            </a:r>
            <a:r>
              <a:rPr lang="ru-RU" sz="2100" dirty="0" err="1"/>
              <a:t>злоякісних</a:t>
            </a:r>
            <a:r>
              <a:rPr lang="ru-RU" sz="2100" dirty="0"/>
              <a:t> </a:t>
            </a:r>
            <a:r>
              <a:rPr lang="ru-RU" sz="2100" dirty="0" err="1"/>
              <a:t>пухлин</a:t>
            </a:r>
            <a:r>
              <a:rPr lang="ru-RU" sz="2100" dirty="0"/>
              <a:t>, </a:t>
            </a:r>
            <a:r>
              <a:rPr lang="ru-RU" sz="2100" dirty="0" err="1"/>
              <a:t>захворюванням</a:t>
            </a:r>
            <a:r>
              <a:rPr lang="ru-RU" sz="2100" dirty="0"/>
              <a:t> </a:t>
            </a:r>
            <a:r>
              <a:rPr lang="ru-RU" sz="2100" dirty="0" err="1"/>
              <a:t>крові</a:t>
            </a:r>
            <a:r>
              <a:rPr lang="ru-RU" sz="2100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789040"/>
            <a:ext cx="3600400" cy="238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429000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err="1" smtClean="0"/>
              <a:t>Висновки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latin typeface="Book Antiqua" pitchFamily="18" charset="0"/>
              </a:rPr>
              <a:t>Усі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вищенаведені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дані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свідчать</a:t>
            </a:r>
            <a:r>
              <a:rPr lang="ru-RU" sz="2800" dirty="0" smtClean="0">
                <a:latin typeface="Book Antiqua" pitchFamily="18" charset="0"/>
              </a:rPr>
              <a:t> про те, </a:t>
            </a:r>
            <a:r>
              <a:rPr lang="ru-RU" sz="2800" dirty="0" err="1" smtClean="0">
                <a:latin typeface="Book Antiqua" pitchFamily="18" charset="0"/>
              </a:rPr>
              <a:t>що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використання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теплових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двигунів</a:t>
            </a:r>
            <a:r>
              <a:rPr lang="ru-RU" sz="2800" dirty="0" smtClean="0">
                <a:latin typeface="Book Antiqua" pitchFamily="18" charset="0"/>
              </a:rPr>
              <a:t>, чинить </a:t>
            </a:r>
            <a:r>
              <a:rPr lang="ru-RU" sz="2800" dirty="0" err="1" smtClean="0">
                <a:latin typeface="Book Antiqua" pitchFamily="18" charset="0"/>
              </a:rPr>
              <a:t>вкрай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негативний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вплив</a:t>
            </a:r>
            <a:r>
              <a:rPr lang="ru-RU" sz="2800" dirty="0" smtClean="0">
                <a:latin typeface="Book Antiqua" pitchFamily="18" charset="0"/>
              </a:rPr>
              <a:t> на </a:t>
            </a:r>
            <a:r>
              <a:rPr lang="ru-RU" sz="2800" dirty="0" err="1" smtClean="0">
                <a:latin typeface="Book Antiqua" pitchFamily="18" charset="0"/>
              </a:rPr>
              <a:t>оточуюче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середовище</a:t>
            </a:r>
            <a:r>
              <a:rPr lang="ru-RU" sz="2800" dirty="0" smtClean="0">
                <a:latin typeface="Book Antiqua" pitchFamily="18" charset="0"/>
              </a:rPr>
              <a:t>. Через </a:t>
            </a:r>
            <a:r>
              <a:rPr lang="ru-RU" sz="2800" dirty="0" err="1" smtClean="0">
                <a:latin typeface="Book Antiqua" pitchFamily="18" charset="0"/>
              </a:rPr>
              <a:t>наявність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шкідливих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речовин</a:t>
            </a:r>
            <a:r>
              <a:rPr lang="ru-RU" sz="2800" dirty="0" smtClean="0">
                <a:latin typeface="Book Antiqua" pitchFamily="18" charset="0"/>
              </a:rPr>
              <a:t> у </a:t>
            </a:r>
            <a:r>
              <a:rPr lang="ru-RU" sz="2800" dirty="0" err="1" smtClean="0">
                <a:latin typeface="Book Antiqua" pitchFamily="18" charset="0"/>
              </a:rPr>
              <a:t>повітрі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dirty="0" err="1" smtClean="0">
                <a:latin typeface="Book Antiqua" pitchFamily="18" charset="0"/>
              </a:rPr>
              <a:t>воді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dirty="0" err="1" smtClean="0">
                <a:latin typeface="Book Antiqua" pitchFamily="18" charset="0"/>
              </a:rPr>
              <a:t>ґрунті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хворіють</a:t>
            </a:r>
            <a:r>
              <a:rPr lang="ru-RU" sz="2800" dirty="0" smtClean="0">
                <a:latin typeface="Book Antiqua" pitchFamily="18" charset="0"/>
              </a:rPr>
              <a:t> люди, </a:t>
            </a:r>
            <a:r>
              <a:rPr lang="ru-RU" sz="2800" dirty="0" err="1" smtClean="0">
                <a:latin typeface="Book Antiqua" pitchFamily="18" charset="0"/>
              </a:rPr>
              <a:t>потерпає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прекрасний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світ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рослин</a:t>
            </a:r>
            <a:r>
              <a:rPr lang="ru-RU" sz="2800" dirty="0" smtClean="0">
                <a:latin typeface="Book Antiqua" pitchFamily="18" charset="0"/>
              </a:rPr>
              <a:t> і </a:t>
            </a:r>
            <a:r>
              <a:rPr lang="ru-RU" sz="2800" dirty="0" err="1" smtClean="0">
                <a:latin typeface="Book Antiqua" pitchFamily="18" charset="0"/>
              </a:rPr>
              <a:t>тварин</a:t>
            </a:r>
            <a:r>
              <a:rPr lang="ru-RU" sz="2800" dirty="0" smtClean="0">
                <a:latin typeface="Book Antiqua" pitchFamily="18" charset="0"/>
              </a:rPr>
              <a:t>. </a:t>
            </a:r>
            <a:r>
              <a:rPr lang="ru-RU" sz="2800" dirty="0" err="1" smtClean="0">
                <a:latin typeface="Book Antiqua" pitchFamily="18" charset="0"/>
              </a:rPr>
              <a:t>Негативні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зміни</a:t>
            </a:r>
            <a:r>
              <a:rPr lang="ru-RU" sz="2800" dirty="0" smtClean="0">
                <a:latin typeface="Book Antiqua" pitchFamily="18" charset="0"/>
              </a:rPr>
              <a:t> у </a:t>
            </a:r>
            <a:r>
              <a:rPr lang="ru-RU" sz="2800" dirty="0" err="1" smtClean="0">
                <a:latin typeface="Book Antiqua" pitchFamily="18" charset="0"/>
              </a:rPr>
              <a:t>навколишньому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середовищі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можуть</a:t>
            </a:r>
            <a:r>
              <a:rPr lang="ru-RU" sz="2800" dirty="0" smtClean="0">
                <a:latin typeface="Book Antiqua" pitchFamily="18" charset="0"/>
              </a:rPr>
              <a:t> привести </a:t>
            </a:r>
            <a:r>
              <a:rPr lang="ru-RU" sz="2800" dirty="0" err="1" smtClean="0">
                <a:latin typeface="Book Antiqua" pitchFamily="18" charset="0"/>
              </a:rPr>
              <a:t>людство</a:t>
            </a:r>
            <a:r>
              <a:rPr lang="ru-RU" sz="2800" dirty="0" smtClean="0">
                <a:latin typeface="Book Antiqua" pitchFamily="18" charset="0"/>
              </a:rPr>
              <a:t> до </a:t>
            </a:r>
            <a:r>
              <a:rPr lang="ru-RU" sz="2800" dirty="0" err="1" smtClean="0">
                <a:latin typeface="Book Antiqua" pitchFamily="18" charset="0"/>
              </a:rPr>
              <a:t>глобальної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катастрофи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dirty="0" err="1" smtClean="0">
                <a:latin typeface="Book Antiqua" pitchFamily="18" charset="0"/>
              </a:rPr>
              <a:t>відгуки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якої</a:t>
            </a:r>
            <a:r>
              <a:rPr lang="ru-RU" sz="2800" dirty="0" smtClean="0">
                <a:latin typeface="Book Antiqua" pitchFamily="18" charset="0"/>
              </a:rPr>
              <a:t> ми </a:t>
            </a:r>
            <a:r>
              <a:rPr lang="ru-RU" sz="2800" dirty="0" err="1" smtClean="0">
                <a:latin typeface="Book Antiqua" pitchFamily="18" charset="0"/>
              </a:rPr>
              <a:t>можемо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відчувати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вже</a:t>
            </a:r>
            <a:r>
              <a:rPr lang="ru-RU" sz="2800" dirty="0" smtClean="0">
                <a:latin typeface="Book Antiqua" pitchFamily="18" charset="0"/>
              </a:rPr>
              <a:t> зараз. Людина </a:t>
            </a:r>
            <a:r>
              <a:rPr lang="ru-RU" sz="2800" dirty="0" err="1" smtClean="0">
                <a:latin typeface="Book Antiqua" pitchFamily="18" charset="0"/>
              </a:rPr>
              <a:t>відповідає</a:t>
            </a:r>
            <a:r>
              <a:rPr lang="ru-RU" sz="2800" dirty="0" smtClean="0">
                <a:latin typeface="Book Antiqua" pitchFamily="18" charset="0"/>
              </a:rPr>
              <a:t> за </a:t>
            </a:r>
            <a:r>
              <a:rPr lang="ru-RU" sz="2800" dirty="0" err="1" smtClean="0">
                <a:latin typeface="Book Antiqua" pitchFamily="18" charset="0"/>
              </a:rPr>
              <a:t>цей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світ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dirty="0" err="1" smtClean="0">
                <a:latin typeface="Book Antiqua" pitchFamily="18" charset="0"/>
              </a:rPr>
              <a:t>за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збереження</a:t>
            </a:r>
            <a:r>
              <a:rPr lang="ru-RU" sz="2800" dirty="0" smtClean="0">
                <a:latin typeface="Book Antiqua" pitchFamily="18" charset="0"/>
              </a:rPr>
              <a:t> у </a:t>
            </a:r>
            <a:r>
              <a:rPr lang="ru-RU" sz="2800" dirty="0" err="1" smtClean="0">
                <a:latin typeface="Book Antiqua" pitchFamily="18" charset="0"/>
              </a:rPr>
              <a:t>ньому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гармонії</a:t>
            </a:r>
            <a:r>
              <a:rPr lang="ru-RU" sz="2800" dirty="0" smtClean="0">
                <a:latin typeface="Book Antiqua" pitchFamily="18" charset="0"/>
              </a:rPr>
              <a:t> і </a:t>
            </a:r>
            <a:r>
              <a:rPr lang="ru-RU" sz="2800" dirty="0" err="1" smtClean="0">
                <a:latin typeface="Book Antiqua" pitchFamily="18" charset="0"/>
              </a:rPr>
              <a:t>краси</a:t>
            </a:r>
            <a:r>
              <a:rPr lang="ru-RU" sz="2800" dirty="0" smtClean="0">
                <a:latin typeface="Book Antiqua" pitchFamily="18" charset="0"/>
              </a:rPr>
              <a:t>, а тому </a:t>
            </a:r>
            <a:r>
              <a:rPr lang="ru-RU" sz="2800" dirty="0" err="1" smtClean="0">
                <a:latin typeface="Book Antiqua" pitchFamily="18" charset="0"/>
              </a:rPr>
              <a:t>необхідним</a:t>
            </a:r>
            <a:r>
              <a:rPr lang="ru-RU" sz="2800" dirty="0" smtClean="0">
                <a:latin typeface="Book Antiqua" pitchFamily="18" charset="0"/>
              </a:rPr>
              <a:t>, на нашу думку, </a:t>
            </a:r>
            <a:r>
              <a:rPr lang="ru-RU" sz="2800" dirty="0" err="1" smtClean="0">
                <a:latin typeface="Book Antiqua" pitchFamily="18" charset="0"/>
              </a:rPr>
              <a:t>є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err="1" smtClean="0">
                <a:latin typeface="Book Antiqua" pitchFamily="18" charset="0"/>
              </a:rPr>
              <a:t>пошук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шляхів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покращення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світової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екології</a:t>
            </a:r>
            <a:r>
              <a:rPr lang="ru-RU" sz="2800" dirty="0" smtClean="0"/>
              <a:t>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chemeClr val="bg2"/>
                </a:solidFill>
              </a:rPr>
              <a:t>Роботи</a:t>
            </a:r>
            <a:r>
              <a:rPr lang="ru-RU" sz="3200" dirty="0">
                <a:solidFill>
                  <a:schemeClr val="bg2"/>
                </a:solidFill>
              </a:rPr>
              <a:t> </a:t>
            </a:r>
            <a:r>
              <a:rPr lang="ru-RU" sz="3200" dirty="0" err="1">
                <a:solidFill>
                  <a:schemeClr val="bg2"/>
                </a:solidFill>
              </a:rPr>
              <a:t>ведуться</a:t>
            </a:r>
            <a:r>
              <a:rPr lang="ru-RU" sz="3200" dirty="0">
                <a:solidFill>
                  <a:schemeClr val="bg2"/>
                </a:solidFill>
              </a:rPr>
              <a:t> у </a:t>
            </a:r>
            <a:r>
              <a:rPr lang="ru-RU" sz="3200" dirty="0" err="1">
                <a:solidFill>
                  <a:schemeClr val="bg2"/>
                </a:solidFill>
              </a:rPr>
              <a:t>чотирьох</a:t>
            </a:r>
            <a:r>
              <a:rPr lang="ru-RU" sz="3200" dirty="0">
                <a:solidFill>
                  <a:schemeClr val="bg2"/>
                </a:solidFill>
              </a:rPr>
              <a:t> </a:t>
            </a:r>
            <a:r>
              <a:rPr lang="ru-RU" sz="3200" dirty="0" err="1">
                <a:solidFill>
                  <a:schemeClr val="bg2"/>
                </a:solidFill>
              </a:rPr>
              <a:t>напрямках</a:t>
            </a:r>
            <a:r>
              <a:rPr lang="ru-RU" sz="3200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/>
              <a:t>Для </a:t>
            </a:r>
            <a:r>
              <a:rPr lang="ru-RU" sz="2000" b="1" dirty="0" err="1"/>
              <a:t>більш</a:t>
            </a:r>
            <a:r>
              <a:rPr lang="ru-RU" sz="2000" b="1" dirty="0"/>
              <a:t> </a:t>
            </a:r>
            <a:r>
              <a:rPr lang="ru-RU" sz="2000" b="1" dirty="0" err="1"/>
              <a:t>повного</a:t>
            </a:r>
            <a:r>
              <a:rPr lang="ru-RU" sz="2000" b="1" dirty="0"/>
              <a:t> </a:t>
            </a:r>
            <a:r>
              <a:rPr lang="ru-RU" sz="2000" b="1" dirty="0" err="1"/>
              <a:t>згоряння</a:t>
            </a:r>
            <a:r>
              <a:rPr lang="ru-RU" sz="2000" b="1" dirty="0"/>
              <a:t> </a:t>
            </a:r>
            <a:r>
              <a:rPr lang="ru-RU" sz="2000" b="1" dirty="0" err="1"/>
              <a:t>палива</a:t>
            </a:r>
            <a:r>
              <a:rPr lang="ru-RU" sz="2000" b="1" dirty="0"/>
              <a:t> в </a:t>
            </a:r>
            <a:r>
              <a:rPr lang="ru-RU" sz="2000" b="1" dirty="0" err="1"/>
              <a:t>горючу</a:t>
            </a:r>
            <a:r>
              <a:rPr lang="ru-RU" sz="2000" b="1" dirty="0"/>
              <a:t> </a:t>
            </a:r>
            <a:r>
              <a:rPr lang="ru-RU" sz="2000" b="1" dirty="0" err="1"/>
              <a:t>суміш</a:t>
            </a:r>
            <a:r>
              <a:rPr lang="ru-RU" sz="2000" b="1" dirty="0"/>
              <a:t> </a:t>
            </a:r>
            <a:r>
              <a:rPr lang="ru-RU" sz="2000" b="1" dirty="0" err="1"/>
              <a:t>двигунів</a:t>
            </a:r>
            <a:r>
              <a:rPr lang="ru-RU" sz="2000" b="1" dirty="0"/>
              <a:t> </a:t>
            </a:r>
            <a:r>
              <a:rPr lang="ru-RU" sz="2000" b="1" dirty="0" err="1"/>
              <a:t>внутрішнього</a:t>
            </a:r>
            <a:r>
              <a:rPr lang="ru-RU" sz="2000" b="1" dirty="0"/>
              <a:t> </a:t>
            </a:r>
            <a:r>
              <a:rPr lang="ru-RU" sz="2000" b="1" dirty="0" err="1"/>
              <a:t>згоряння</a:t>
            </a:r>
            <a:r>
              <a:rPr lang="ru-RU" sz="2000" b="1" dirty="0"/>
              <a:t> </a:t>
            </a:r>
            <a:r>
              <a:rPr lang="ru-RU" sz="2000" b="1" dirty="0" err="1"/>
              <a:t>додають</a:t>
            </a:r>
            <a:r>
              <a:rPr lang="ru-RU" sz="2000" b="1" dirty="0"/>
              <a:t> </a:t>
            </a:r>
            <a:r>
              <a:rPr lang="ru-RU" sz="2000" b="1" dirty="0" err="1"/>
              <a:t>водень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Для </a:t>
            </a:r>
            <a:r>
              <a:rPr lang="ru-RU" sz="2000" b="1" dirty="0" err="1"/>
              <a:t>кращого</a:t>
            </a:r>
            <a:r>
              <a:rPr lang="ru-RU" sz="2000" b="1" dirty="0"/>
              <a:t> </a:t>
            </a:r>
            <a:r>
              <a:rPr lang="ru-RU" sz="2000" b="1" dirty="0" err="1"/>
              <a:t>очищення</a:t>
            </a:r>
            <a:r>
              <a:rPr lang="ru-RU" sz="2000" b="1" dirty="0"/>
              <a:t> </a:t>
            </a:r>
            <a:r>
              <a:rPr lang="ru-RU" sz="2000" b="1" dirty="0" err="1"/>
              <a:t>вихлопних</a:t>
            </a:r>
            <a:r>
              <a:rPr lang="ru-RU" sz="2000" b="1" dirty="0"/>
              <a:t> і </a:t>
            </a:r>
            <a:r>
              <a:rPr lang="ru-RU" sz="2000" b="1" dirty="0" err="1"/>
              <a:t>паливних</a:t>
            </a:r>
            <a:r>
              <a:rPr lang="ru-RU" sz="2000" b="1" dirty="0"/>
              <a:t> </a:t>
            </a:r>
            <a:r>
              <a:rPr lang="ru-RU" sz="2000" b="1" dirty="0" err="1"/>
              <a:t>газів</a:t>
            </a:r>
            <a:r>
              <a:rPr lang="ru-RU" sz="2000" b="1" dirty="0"/>
              <a:t> </a:t>
            </a:r>
            <a:r>
              <a:rPr lang="ru-RU" sz="2000" b="1" dirty="0" err="1"/>
              <a:t>застосовують</a:t>
            </a:r>
            <a:r>
              <a:rPr lang="ru-RU" sz="2000" b="1" dirty="0"/>
              <a:t> </a:t>
            </a:r>
            <a:r>
              <a:rPr lang="ru-RU" sz="2000" b="1" dirty="0" err="1"/>
              <a:t>спеціальні</a:t>
            </a:r>
            <a:r>
              <a:rPr lang="ru-RU" sz="2000" b="1" dirty="0"/>
              <a:t> </a:t>
            </a:r>
            <a:r>
              <a:rPr lang="ru-RU" sz="2000" b="1" dirty="0" err="1"/>
              <a:t>фільтри</a:t>
            </a:r>
            <a:r>
              <a:rPr lang="ru-RU" sz="2000" b="1" dirty="0"/>
              <a:t>, присадки до </a:t>
            </a:r>
            <a:r>
              <a:rPr lang="ru-RU" sz="2000" b="1" dirty="0" err="1"/>
              <a:t>палива</a:t>
            </a:r>
            <a:r>
              <a:rPr lang="ru-RU" sz="2000" b="1" dirty="0"/>
              <a:t>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спеціальну</a:t>
            </a:r>
            <a:r>
              <a:rPr lang="ru-RU" sz="2000" b="1" dirty="0"/>
              <a:t> </a:t>
            </a:r>
            <a:r>
              <a:rPr lang="ru-RU" sz="2000" b="1" dirty="0" err="1"/>
              <a:t>обробку</a:t>
            </a:r>
            <a:r>
              <a:rPr lang="ru-RU" sz="2000" b="1" dirty="0"/>
              <a:t> </a:t>
            </a:r>
            <a:r>
              <a:rPr lang="ru-RU" sz="2000" b="1" dirty="0" err="1"/>
              <a:t>газів</a:t>
            </a:r>
            <a:r>
              <a:rPr lang="ru-RU" sz="2000" b="1" dirty="0"/>
              <a:t> перед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викидом</a:t>
            </a:r>
            <a:r>
              <a:rPr lang="ru-RU" sz="2000" b="1" dirty="0"/>
              <a:t> в атмосферу. </a:t>
            </a:r>
          </a:p>
          <a:p>
            <a:r>
              <a:rPr lang="ru-RU" sz="2000" b="1" dirty="0" err="1"/>
              <a:t>Пошуки</a:t>
            </a:r>
            <a:r>
              <a:rPr lang="ru-RU" sz="2000" b="1" dirty="0"/>
              <a:t> нового, </a:t>
            </a:r>
            <a:r>
              <a:rPr lang="ru-RU" sz="2000" b="1" dirty="0" err="1"/>
              <a:t>більш</a:t>
            </a:r>
            <a:r>
              <a:rPr lang="ru-RU" sz="2000" b="1" dirty="0"/>
              <a:t> чистого виду </a:t>
            </a:r>
            <a:r>
              <a:rPr lang="ru-RU" sz="2000" b="1" dirty="0" err="1"/>
              <a:t>палива</a:t>
            </a:r>
            <a:r>
              <a:rPr lang="ru-RU" sz="2000" b="1" dirty="0"/>
              <a:t>. Широко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в </a:t>
            </a:r>
            <a:r>
              <a:rPr lang="ru-RU" sz="2000" b="1" dirty="0" err="1"/>
              <a:t>якості</a:t>
            </a:r>
            <a:r>
              <a:rPr lang="ru-RU" sz="2000" b="1" dirty="0"/>
              <a:t> </a:t>
            </a:r>
            <a:r>
              <a:rPr lang="ru-RU" sz="2000" b="1" dirty="0" err="1"/>
              <a:t>палива</a:t>
            </a:r>
            <a:r>
              <a:rPr lang="ru-RU" sz="2000" b="1" dirty="0"/>
              <a:t> </a:t>
            </a:r>
            <a:r>
              <a:rPr lang="ru-RU" sz="2000" b="1" dirty="0" err="1"/>
              <a:t>попередньо</a:t>
            </a:r>
            <a:r>
              <a:rPr lang="ru-RU" sz="2000" b="1" dirty="0"/>
              <a:t> очищений </a:t>
            </a:r>
            <a:r>
              <a:rPr lang="ru-RU" sz="2000" b="1" dirty="0" err="1"/>
              <a:t>природній</a:t>
            </a:r>
            <a:r>
              <a:rPr lang="ru-RU" sz="2000" b="1" dirty="0"/>
              <a:t> газ, а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спирти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</a:p>
          <a:p>
            <a:r>
              <a:rPr lang="ru-RU" sz="2000" b="1" dirty="0" err="1"/>
              <a:t>Ведуться</a:t>
            </a:r>
            <a:r>
              <a:rPr lang="ru-RU" sz="2000" b="1" dirty="0"/>
              <a:t> </a:t>
            </a:r>
            <a:r>
              <a:rPr lang="ru-RU" sz="2000" b="1" dirty="0" err="1"/>
              <a:t>великі</a:t>
            </a:r>
            <a:r>
              <a:rPr lang="ru-RU" sz="2000" b="1" dirty="0"/>
              <a:t> </a:t>
            </a:r>
            <a:r>
              <a:rPr lang="ru-RU" sz="2000" b="1" dirty="0" err="1"/>
              <a:t>дослідницькі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по </a:t>
            </a:r>
            <a:r>
              <a:rPr lang="ru-RU" sz="2000" b="1" dirty="0" err="1"/>
              <a:t>створенню</a:t>
            </a:r>
            <a:r>
              <a:rPr lang="ru-RU" sz="2000" b="1" dirty="0"/>
              <a:t> </a:t>
            </a:r>
            <a:r>
              <a:rPr lang="ru-RU" sz="2000" b="1" dirty="0" err="1"/>
              <a:t>водневого</a:t>
            </a:r>
            <a:r>
              <a:rPr lang="ru-RU" sz="2000" b="1" dirty="0"/>
              <a:t> та </a:t>
            </a:r>
            <a:r>
              <a:rPr lang="ru-RU" sz="2000" b="1" dirty="0" err="1"/>
              <a:t>сонячного</a:t>
            </a:r>
            <a:r>
              <a:rPr lang="ru-RU" sz="2000" b="1" dirty="0"/>
              <a:t> </a:t>
            </a:r>
            <a:r>
              <a:rPr lang="ru-RU" sz="2000" b="1" dirty="0" err="1"/>
              <a:t>двигунів</a:t>
            </a:r>
            <a:r>
              <a:rPr lang="ru-RU" sz="2000" b="1" dirty="0"/>
              <a:t> .</a:t>
            </a:r>
            <a:r>
              <a:rPr lang="ru-RU" dirty="0"/>
              <a:t> 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257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Палитра</vt:lpstr>
      <vt:lpstr>Справедливость</vt:lpstr>
      <vt:lpstr>Эркер</vt:lpstr>
      <vt:lpstr>Апекс</vt:lpstr>
      <vt:lpstr>1_Эркер</vt:lpstr>
      <vt:lpstr>Открытая</vt:lpstr>
      <vt:lpstr>Официальная</vt:lpstr>
      <vt:lpstr>Теплові двигуни</vt:lpstr>
      <vt:lpstr>Світу, в якому ми живемо, загрожує серйозна небезпека </vt:lpstr>
      <vt:lpstr>1. Шкідливі викиди в атмосферу  </vt:lpstr>
      <vt:lpstr>Енергетичні установки викидають в     атмосферу щорічно 230-290 млн. м. куб. золи і близько 60 млн. м. куб. оксиду сірки (SO2).  </vt:lpstr>
      <vt:lpstr>Окрім того, при спалюванні нафти, вугілля, газу в повітря щорічно викидається: </vt:lpstr>
      <vt:lpstr>Слайд 6</vt:lpstr>
      <vt:lpstr>3. Вплив забруднення довкілля на здоров'я людини  </vt:lpstr>
      <vt:lpstr>Висновки</vt:lpstr>
      <vt:lpstr>Роботи ведуться у чотирьох напрямках: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Теплові двигуни</dc:title>
  <dc:creator>Customer</dc:creator>
  <cp:lastModifiedBy>Богдана</cp:lastModifiedBy>
  <cp:revision>19</cp:revision>
  <dcterms:created xsi:type="dcterms:W3CDTF">2010-05-06T13:55:26Z</dcterms:created>
  <dcterms:modified xsi:type="dcterms:W3CDTF">2013-12-24T18:08:21Z</dcterms:modified>
</cp:coreProperties>
</file>