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flv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492-EE4F-4F6C-9CD1-2DDF4BDE5895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624E-7995-4ABE-A5B4-F223B322AF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2AE5492-EE4F-4F6C-9CD1-2DDF4BDE5895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C7F624E-7995-4ABE-A5B4-F223B322AF1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flv"/><Relationship Id="rId1" Type="http://schemas.microsoft.com/office/2007/relationships/media" Target="../media/media1.fl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315200" cy="259502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Реактивний</a:t>
            </a:r>
            <a:r>
              <a:rPr lang="ru-RU" dirty="0" smtClean="0"/>
              <a:t> </a:t>
            </a:r>
            <a:r>
              <a:rPr lang="ru-RU" dirty="0" err="1" smtClean="0"/>
              <a:t>двигун</a:t>
            </a:r>
            <a:r>
              <a:rPr lang="uk-UA" dirty="0" smtClean="0"/>
              <a:t>, прямоточний повітряно-реактивний двигун, галузь застосування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7315200" cy="1144632"/>
          </a:xfrm>
        </p:spPr>
        <p:txBody>
          <a:bodyPr/>
          <a:lstStyle/>
          <a:p>
            <a:r>
              <a:rPr lang="uk-UA" dirty="0" smtClean="0"/>
              <a:t>Підготувала учениця 10-Ф класу </a:t>
            </a:r>
            <a:r>
              <a:rPr lang="uk-UA" dirty="0" err="1" smtClean="0"/>
              <a:t>Семененкр</a:t>
            </a:r>
            <a:r>
              <a:rPr lang="uk-UA" dirty="0" smtClean="0"/>
              <a:t> Анна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87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138" y="30235"/>
            <a:ext cx="637933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Дозвукові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ППРД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Дозвукові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ППРД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призначені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польотів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швидкостях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числом Маха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0,5 до 1.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Гальмування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стискування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розширюючимося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вхідного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устрою 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диффузорі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вкрай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ефективністю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польоту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М=0,5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ступінь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підвищення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тиску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них (як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виходить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2)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1,186,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внаслідок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іхній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ідеальний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термічний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ККД (у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відповідності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формулою (3))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усього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4,76 %, а 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врахуванням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втрат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реальному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величина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0.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означає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швидкостях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польоту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M&lt;0,5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ППРД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непрацездатний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Але й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граничній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дозвукового диапазону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при М=1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ступінь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підвищення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тиску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1,89, 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ідеальний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термічний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ККД — 16,7 %,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1,5 рази меньше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реальних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поршневих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ДВС,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вдвоє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меньше,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газотурбинних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До того ж, й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поршневі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й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газотурбінні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ефективні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причинами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дозвукові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прямоточні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виявилися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неконкурентоздатними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порівнянні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авиадвигунами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теперішній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серійно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випускаються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628800"/>
            <a:ext cx="2590197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81" y="4221088"/>
            <a:ext cx="2682307" cy="195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16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Надзвукові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ППРД</a:t>
            </a:r>
          </a:p>
          <a:p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Гальмування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надзвукового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газового потоку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відбувається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завжди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розривно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— з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утворенням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ударної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хвилі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називаемої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також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стрибком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ущільнення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Процес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стиснення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газу на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фронті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ударної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хвилі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не є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ізоентропійним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внаслідок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чого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ньому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мають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місце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незворотні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втрати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механічної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енергії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та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ступінь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підвищення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тиску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ньому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меньша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ніж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ідеальному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—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ізоентропійному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процесі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Чим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інтенсивніший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стрибок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ущільнення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тобто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чим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більша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изменение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швидкості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потоку на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його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фронті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—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тим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більші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втрати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тиску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які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можуть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перевищувати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50 %.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17845"/>
            <a:ext cx="2906026" cy="190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56" y="3356991"/>
            <a:ext cx="2257954" cy="3014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84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1015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встановлення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нижній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боковій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стінці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фюзеляжу,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літального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апарату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тобто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аеродинамічного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елементів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звичайно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застосовуються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пласкі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вхідні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пристрої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двухвимірної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течії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прямокутний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поперечний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перетин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без центрального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Система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стрибків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ущільнення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них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забезпечується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завдяки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каналу. Вони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пристроями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внутрішнього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змішаного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стиснення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тому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стискування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частково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випадку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стрибках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ущільнення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утворених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носового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закінчення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та/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передньої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кромки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літального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апарату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Регульовані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вхідні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пристрої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прямокутного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перетину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змінюючи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клини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всередині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каналу.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502320"/>
            <a:ext cx="3672408" cy="2157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47536"/>
            <a:ext cx="3300507" cy="2112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08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Гіперзвуковий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ППРД</a:t>
            </a:r>
          </a:p>
          <a:p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початок </a:t>
            </a:r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XXI 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цей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тип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двигуна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гіпотетичним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 не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існує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жодного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зразку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</a:t>
            </a:r>
          </a:p>
          <a:p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який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пройшов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льотні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випробування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підтвердили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практичну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доцільність</a:t>
            </a:r>
            <a:endParaRPr lang="ru-RU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його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серійного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виробництва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Гальмування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потоку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повітря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вхідному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пристрої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ГППРД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відбувається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лише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частково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так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протязі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усього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останього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тракту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рух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робочого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тіла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залишається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надзвуковим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При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цьому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більша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частина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вихідної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кінетичної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енергії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потоку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зберігається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а температура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після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стиснення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відносно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низька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дозволяє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надати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робочому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тілу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значну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кількість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тепла.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Проточна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частина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ГППРД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розширюється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всьому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її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протязі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після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входного пристрою.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Пальне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вводиться у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надзвуковий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потік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стінок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проточної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частини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двигуна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За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рахунок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зпалювання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пального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надзвуковому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потоці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робоче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тіло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нагріваєтся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розширюється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прискорюється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так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швидкість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його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витоку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перевищує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швидкість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польоту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Двигун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призначений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для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польотів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стратосфері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Можливість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призначення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літального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апарату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 ГППРД —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найнижчий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ступінь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багаторазового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носія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космічних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апаратів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Організація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горіння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палива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надзвуковому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потоці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складає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одну з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головних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проблем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створення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ГППРД.</a:t>
            </a:r>
          </a:p>
          <a:p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Існує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програм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розробок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ГППРД у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різних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країнах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усі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у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стадії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теоретичних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пошуків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або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передпроектних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експериментів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ru-RU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0" b="30564"/>
          <a:stretch/>
        </p:blipFill>
        <p:spPr bwMode="auto">
          <a:xfrm>
            <a:off x="1907704" y="5088657"/>
            <a:ext cx="4715722" cy="1531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26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676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Ядерний</a:t>
            </a:r>
            <a:r>
              <a:rPr lang="ru-RU" dirty="0" smtClean="0"/>
              <a:t> ППРД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50-х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ХХв</a:t>
            </a:r>
            <a:r>
              <a:rPr lang="ru-RU" dirty="0" smtClean="0"/>
              <a:t>, у </a:t>
            </a:r>
            <a:r>
              <a:rPr lang="ru-RU" dirty="0" err="1" smtClean="0"/>
              <a:t>епоху</a:t>
            </a:r>
            <a:r>
              <a:rPr lang="ru-RU" dirty="0" smtClean="0"/>
              <a:t> </a:t>
            </a:r>
            <a:r>
              <a:rPr lang="ru-RU" dirty="0" err="1" smtClean="0"/>
              <a:t>холодної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у США та СРСР </a:t>
            </a:r>
            <a:r>
              <a:rPr lang="ru-RU" dirty="0" err="1" smtClean="0"/>
              <a:t>розроблялися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r>
              <a:rPr lang="ru-RU" dirty="0" smtClean="0"/>
              <a:t> ППРД з </a:t>
            </a:r>
            <a:r>
              <a:rPr lang="ru-RU" dirty="0" err="1" smtClean="0"/>
              <a:t>ядерним</a:t>
            </a:r>
            <a:r>
              <a:rPr lang="ru-RU" dirty="0" smtClean="0"/>
              <a:t> реактором.</a:t>
            </a:r>
          </a:p>
          <a:p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 є не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реакція</a:t>
            </a:r>
            <a:r>
              <a:rPr lang="ru-RU" dirty="0" smtClean="0"/>
              <a:t> </a:t>
            </a:r>
            <a:r>
              <a:rPr lang="ru-RU" dirty="0" err="1" smtClean="0"/>
              <a:t>горіння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, а тепло, яке </a:t>
            </a:r>
            <a:r>
              <a:rPr lang="ru-RU" dirty="0" err="1" smtClean="0"/>
              <a:t>виробяється</a:t>
            </a:r>
            <a:r>
              <a:rPr lang="ru-RU" dirty="0" smtClean="0"/>
              <a:t> </a:t>
            </a:r>
            <a:r>
              <a:rPr lang="ru-RU" dirty="0" err="1" smtClean="0"/>
              <a:t>ядерним</a:t>
            </a:r>
            <a:r>
              <a:rPr lang="ru-RU" dirty="0" smtClean="0"/>
              <a:t> реактором, </a:t>
            </a:r>
            <a:r>
              <a:rPr lang="ru-RU" dirty="0" err="1" smtClean="0"/>
              <a:t>розміщеним</a:t>
            </a:r>
            <a:r>
              <a:rPr lang="ru-RU" dirty="0" smtClean="0"/>
              <a:t> на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камери</a:t>
            </a:r>
            <a:r>
              <a:rPr lang="ru-RU" dirty="0" smtClean="0"/>
              <a:t> </a:t>
            </a:r>
            <a:r>
              <a:rPr lang="ru-RU" dirty="0" err="1" smtClean="0"/>
              <a:t>згоряння</a:t>
            </a:r>
            <a:r>
              <a:rPr lang="ru-RU" dirty="0" smtClean="0"/>
              <a:t>. </a:t>
            </a:r>
            <a:r>
              <a:rPr lang="ru-RU" dirty="0" err="1" smtClean="0"/>
              <a:t>Повітря</a:t>
            </a:r>
            <a:r>
              <a:rPr lang="ru-RU" dirty="0" smtClean="0"/>
              <a:t> з входного пристрою у такому ППРД проходить через активную зону реактора, </a:t>
            </a:r>
            <a:r>
              <a:rPr lang="ru-RU" dirty="0" err="1" smtClean="0"/>
              <a:t>охолоджує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та </a:t>
            </a:r>
            <a:r>
              <a:rPr lang="ru-RU" dirty="0" err="1" smtClean="0"/>
              <a:t>нагрівається</a:t>
            </a:r>
            <a:r>
              <a:rPr lang="ru-RU" dirty="0" smtClean="0"/>
              <a:t> сам до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3000 К,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витікає</a:t>
            </a:r>
            <a:r>
              <a:rPr lang="ru-RU" dirty="0" smtClean="0"/>
              <a:t> з сопла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, </a:t>
            </a:r>
            <a:r>
              <a:rPr lang="ru-RU" dirty="0" err="1" smtClean="0"/>
              <a:t>близькою</a:t>
            </a:r>
            <a:r>
              <a:rPr lang="ru-RU" dirty="0" smtClean="0"/>
              <a:t> до </a:t>
            </a:r>
            <a:r>
              <a:rPr lang="ru-RU" dirty="0" err="1" smtClean="0"/>
              <a:t>швидкостей</a:t>
            </a:r>
            <a:r>
              <a:rPr lang="ru-RU" dirty="0" smtClean="0"/>
              <a:t> </a:t>
            </a:r>
            <a:r>
              <a:rPr lang="ru-RU" dirty="0" err="1" smtClean="0"/>
              <a:t>витоку</a:t>
            </a:r>
            <a:r>
              <a:rPr lang="ru-RU" dirty="0" smtClean="0"/>
              <a:t> для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довершених</a:t>
            </a:r>
            <a:r>
              <a:rPr lang="ru-RU" dirty="0" smtClean="0"/>
              <a:t> </a:t>
            </a:r>
            <a:r>
              <a:rPr lang="ru-RU" dirty="0" err="1" smtClean="0"/>
              <a:t>рідинних</a:t>
            </a:r>
            <a:r>
              <a:rPr lang="ru-RU" dirty="0" smtClean="0"/>
              <a:t> </a:t>
            </a:r>
            <a:r>
              <a:rPr lang="ru-RU" dirty="0" err="1" smtClean="0"/>
              <a:t>ракетних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.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літального</a:t>
            </a:r>
            <a:r>
              <a:rPr lang="ru-RU" dirty="0" smtClean="0"/>
              <a:t> </a:t>
            </a:r>
            <a:r>
              <a:rPr lang="ru-RU" dirty="0" err="1" smtClean="0"/>
              <a:t>апарату</a:t>
            </a:r>
            <a:r>
              <a:rPr lang="ru-RU" dirty="0" smtClean="0"/>
              <a:t> з таким </a:t>
            </a:r>
            <a:r>
              <a:rPr lang="ru-RU" dirty="0" err="1" smtClean="0"/>
              <a:t>двигуном</a:t>
            </a:r>
            <a:r>
              <a:rPr lang="ru-RU" dirty="0" smtClean="0"/>
              <a:t> — </a:t>
            </a:r>
            <a:r>
              <a:rPr lang="ru-RU" dirty="0" err="1" smtClean="0"/>
              <a:t>міжконтинентальна</a:t>
            </a:r>
            <a:r>
              <a:rPr lang="ru-RU" dirty="0" smtClean="0"/>
              <a:t> </a:t>
            </a:r>
            <a:r>
              <a:rPr lang="ru-RU" dirty="0" err="1" smtClean="0"/>
              <a:t>крилата</a:t>
            </a:r>
            <a:r>
              <a:rPr lang="ru-RU" dirty="0" smtClean="0"/>
              <a:t> ракета — </a:t>
            </a:r>
            <a:r>
              <a:rPr lang="ru-RU" dirty="0" err="1" smtClean="0"/>
              <a:t>носій</a:t>
            </a:r>
            <a:r>
              <a:rPr lang="ru-RU" dirty="0" smtClean="0"/>
              <a:t> ядерного заряду. В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створені</a:t>
            </a:r>
            <a:r>
              <a:rPr lang="ru-RU" dirty="0" smtClean="0"/>
              <a:t> </a:t>
            </a:r>
            <a:r>
              <a:rPr lang="ru-RU" dirty="0" err="1" smtClean="0"/>
              <a:t>компактні</a:t>
            </a:r>
            <a:r>
              <a:rPr lang="ru-RU" dirty="0" smtClean="0"/>
              <a:t> </a:t>
            </a:r>
            <a:r>
              <a:rPr lang="ru-RU" dirty="0" err="1" smtClean="0"/>
              <a:t>малоресурсні</a:t>
            </a:r>
            <a:r>
              <a:rPr lang="ru-RU" dirty="0" smtClean="0"/>
              <a:t> </a:t>
            </a:r>
            <a:r>
              <a:rPr lang="ru-RU" dirty="0" err="1" smtClean="0"/>
              <a:t>ядерні</a:t>
            </a:r>
            <a:r>
              <a:rPr lang="ru-RU" dirty="0" smtClean="0"/>
              <a:t> </a:t>
            </a:r>
            <a:r>
              <a:rPr lang="ru-RU" dirty="0" err="1" smtClean="0"/>
              <a:t>реактори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вписувалися</a:t>
            </a:r>
            <a:r>
              <a:rPr lang="ru-RU" dirty="0" smtClean="0"/>
              <a:t> у </a:t>
            </a:r>
            <a:r>
              <a:rPr lang="ru-RU" dirty="0" err="1" smtClean="0"/>
              <a:t>габарити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ракети</a:t>
            </a:r>
            <a:r>
              <a:rPr lang="ru-RU" dirty="0" smtClean="0"/>
              <a:t>. У США за </a:t>
            </a:r>
            <a:r>
              <a:rPr lang="ru-RU" dirty="0" err="1" smtClean="0"/>
              <a:t>програмами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ядерного ППРД «</a:t>
            </a:r>
            <a:r>
              <a:rPr lang="en-US" dirty="0" smtClean="0"/>
              <a:t>Pluto» </a:t>
            </a:r>
            <a:r>
              <a:rPr lang="ru-RU" dirty="0" smtClean="0"/>
              <a:t>та «</a:t>
            </a:r>
            <a:r>
              <a:rPr lang="en-US" dirty="0" smtClean="0"/>
              <a:t>Tory» </a:t>
            </a:r>
            <a:r>
              <a:rPr lang="ru-RU" dirty="0" smtClean="0"/>
              <a:t>у 1964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проведені</a:t>
            </a:r>
            <a:r>
              <a:rPr lang="ru-RU" dirty="0" smtClean="0"/>
              <a:t> </a:t>
            </a:r>
            <a:r>
              <a:rPr lang="ru-RU" dirty="0" err="1" smtClean="0"/>
              <a:t>стендові</a:t>
            </a:r>
            <a:r>
              <a:rPr lang="ru-RU" dirty="0" smtClean="0"/>
              <a:t> </a:t>
            </a:r>
            <a:r>
              <a:rPr lang="ru-RU" dirty="0" err="1" smtClean="0"/>
              <a:t>вогневі</a:t>
            </a:r>
            <a:r>
              <a:rPr lang="ru-RU" dirty="0" smtClean="0"/>
              <a:t> </a:t>
            </a:r>
            <a:r>
              <a:rPr lang="ru-RU" dirty="0" err="1" smtClean="0"/>
              <a:t>випробування</a:t>
            </a:r>
            <a:r>
              <a:rPr lang="ru-RU" dirty="0" smtClean="0"/>
              <a:t> ядерного прямоточного </a:t>
            </a:r>
            <a:r>
              <a:rPr lang="ru-RU" dirty="0" err="1" smtClean="0"/>
              <a:t>двигуна</a:t>
            </a:r>
            <a:r>
              <a:rPr lang="ru-RU" dirty="0" smtClean="0"/>
              <a:t> «</a:t>
            </a:r>
            <a:r>
              <a:rPr lang="en-US" dirty="0" smtClean="0"/>
              <a:t>Tory-IIC». </a:t>
            </a:r>
            <a:r>
              <a:rPr lang="ru-RU" dirty="0" err="1" smtClean="0"/>
              <a:t>льотні</a:t>
            </a:r>
            <a:r>
              <a:rPr lang="ru-RU" dirty="0" smtClean="0"/>
              <a:t> </a:t>
            </a:r>
            <a:r>
              <a:rPr lang="ru-RU" dirty="0" err="1" smtClean="0"/>
              <a:t>випробування</a:t>
            </a:r>
            <a:r>
              <a:rPr lang="ru-RU" dirty="0" smtClean="0"/>
              <a:t> не проводились, программа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закрита</a:t>
            </a:r>
            <a:r>
              <a:rPr lang="ru-RU" dirty="0" smtClean="0"/>
              <a:t> у </a:t>
            </a:r>
            <a:r>
              <a:rPr lang="ru-RU" dirty="0" err="1" smtClean="0"/>
              <a:t>липні</a:t>
            </a:r>
            <a:r>
              <a:rPr lang="ru-RU" dirty="0" smtClean="0"/>
              <a:t> 1964. </a:t>
            </a:r>
            <a:r>
              <a:rPr lang="ru-RU" dirty="0" err="1" smtClean="0"/>
              <a:t>Однією</a:t>
            </a:r>
            <a:r>
              <a:rPr lang="ru-RU" dirty="0" smtClean="0"/>
              <a:t> з причин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</a:t>
            </a:r>
            <a:r>
              <a:rPr lang="ru-RU" dirty="0" err="1" smtClean="0"/>
              <a:t>вдосконалення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 </a:t>
            </a:r>
            <a:r>
              <a:rPr lang="ru-RU" dirty="0" err="1" smtClean="0"/>
              <a:t>балістичних</a:t>
            </a:r>
            <a:r>
              <a:rPr lang="ru-RU" dirty="0" smtClean="0"/>
              <a:t> ракет з </a:t>
            </a:r>
            <a:r>
              <a:rPr lang="ru-RU" dirty="0" err="1" smtClean="0"/>
              <a:t>традиційними</a:t>
            </a:r>
            <a:r>
              <a:rPr lang="ru-RU" dirty="0" smtClean="0"/>
              <a:t> </a:t>
            </a:r>
            <a:r>
              <a:rPr lang="ru-RU" dirty="0" err="1" smtClean="0"/>
              <a:t>химічними</a:t>
            </a:r>
            <a:r>
              <a:rPr lang="ru-RU" dirty="0" smtClean="0"/>
              <a:t> </a:t>
            </a:r>
            <a:r>
              <a:rPr lang="ru-RU" dirty="0" err="1" smtClean="0"/>
              <a:t>ракетними</a:t>
            </a:r>
            <a:r>
              <a:rPr lang="ru-RU" dirty="0" smtClean="0"/>
              <a:t> </a:t>
            </a:r>
            <a:r>
              <a:rPr lang="ru-RU" dirty="0" err="1" smtClean="0"/>
              <a:t>двигунами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забезпечили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бойових</a:t>
            </a:r>
            <a:r>
              <a:rPr lang="ru-RU" dirty="0" smtClean="0"/>
              <a:t> задач без </a:t>
            </a:r>
            <a:r>
              <a:rPr lang="ru-RU" dirty="0" err="1" smtClean="0"/>
              <a:t>застосування</a:t>
            </a:r>
            <a:r>
              <a:rPr lang="ru-RU" dirty="0" smtClean="0"/>
              <a:t> схем з </a:t>
            </a:r>
            <a:r>
              <a:rPr lang="ru-RU" dirty="0" err="1" smtClean="0"/>
              <a:t>ядерними</a:t>
            </a:r>
            <a:r>
              <a:rPr lang="ru-RU" dirty="0" smtClean="0"/>
              <a:t> ППРД.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3" b="17075"/>
          <a:stretch/>
        </p:blipFill>
        <p:spPr bwMode="auto">
          <a:xfrm>
            <a:off x="2538028" y="5461845"/>
            <a:ext cx="3600400" cy="1274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43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7171"/>
            <a:ext cx="4824536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Галузь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застосування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ППРД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непрацездатний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при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низьких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швидкостях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польоту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більше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— при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нульовій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швидкості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Для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досягнення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початкової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швидкості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при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він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стає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ефективним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апарат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цим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двигуном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потребує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допоміжний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привід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бути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забеспечений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наприклад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твердопаливним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ракетним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прискорювачем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літаком-носієм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з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запускається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апарат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ППРД.</a:t>
            </a:r>
          </a:p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Неефективність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ППРД на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швидкостях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польоту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робить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практично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неприйнятним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використання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пілотованих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літаках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але для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непілотованих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бойових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крилатих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ракет одноразового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застосування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завдяки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своєю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простоті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дешевизні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надійності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він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найбільш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вартий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Також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ППРД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використовуються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літаючих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мішенях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Основним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конкурентом ППРД в є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ракетний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двигун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81" y="332656"/>
            <a:ext cx="3974350" cy="2647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58" y="3590307"/>
            <a:ext cx="3947532" cy="2960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58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368286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Ракетний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двигун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01407"/>
            <a:ext cx="8316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Ракетний двигун - різновид реактивного двигуна, у якому робоче тіло міститься в об'єкті. Практичне застосування мають переважно ракетні двигуни, у яких тяга створюється внаслідок спалювання палива, кисень для цього використовується з окиснювача. Ракетні двигуни приводять у дію ракети-носії космічних кораблів та ракетних снарядів.</a:t>
            </a:r>
          </a:p>
          <a:p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Сопло ракет на твердому паливі має витримувати високі температури, тиск, абразивну та хімічну дію продуктів згорання. Ракетний двигун на твердому паливі - це двигун одноразового використання. Тому він має бути якомога дешевший і надійніший та готовий до використання в будь-яку хвилину без профілактичного огляду, дозаправки чи ремонту.</a:t>
            </a:r>
          </a:p>
          <a:p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Температура біля стінок сопла досягає точки топлення вольфраму. Тому в сопло вкладають охолоджувані абляційним способом вкладні, виготовлені з композитних матеріалів на основі вольфраму чи графіту. Абляційне сопло не повинно в процесі роботи значно змінювати розмір, бо зміниться реактивна сила двигуна, можливе й аварійне руйнування сопла внаслідок потоншення стінок вкладня.</a:t>
            </a:r>
          </a:p>
          <a:p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Вольфрамовий вкладень за формою нагадує кільце. Охолодження його здійснюється за рахунок розплавлення і випаровування легкоплавкого металу, що міститься в його порах. Найкращим для цієї мети є метал, для випаровування одиниці об'єму якого потрібно найбільше тепла.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643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9526"/>
            <a:ext cx="4529964" cy="5662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24280"/>
            <a:ext cx="3774971" cy="5662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37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Реактивний двигун — двигун-рушій, що створює тягу внаслідок швидкого витікання робочого тіла із сопла, найчастіше робочим тілом є гарячі гази, що утворюються внаслідок спалювання палива у камерах згоряння. Бувають турбореактивні, пульсуючі, прямоточні та ракетні двигуни.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702612" cy="2773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121" y1="33621" x2="73340" y2="33793"/>
                        <a14:foregroundMark x1="26563" y1="45862" x2="67871" y2="39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06041"/>
            <a:ext cx="6336704" cy="358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24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123\Desktop\Jet_engine_numbere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1" y="1124744"/>
            <a:ext cx="638154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0045" y="238717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Будова реактивного двигуна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3573016"/>
            <a:ext cx="62960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1) Впуск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повітря</a:t>
            </a:r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2)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Знижений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тиск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компресії</a:t>
            </a:r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3)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Підвищений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тиск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компресії</a:t>
            </a:r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4)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Горіння</a:t>
            </a:r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5)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Вихлоп</a:t>
            </a:r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6)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Гарячий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тракт</a:t>
            </a:r>
          </a:p>
          <a:p>
            <a:pPr algn="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7)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Турбіна</a:t>
            </a:r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8) Камера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згорання</a:t>
            </a:r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9)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Холодний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тракт</a:t>
            </a:r>
          </a:p>
          <a:p>
            <a:pPr algn="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10) </a:t>
            </a: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Повітрязабірник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556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99" y="764704"/>
            <a:ext cx="5958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відміну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поршневих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робочий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реактивних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здійснюється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безупинно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камеру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згоряння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авіаційних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реактивних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роздільно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забирається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атмосфери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піддається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стиску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проходячи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дифузор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прямоточних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реактивних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турбіну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перетворень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піддається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горюча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суміш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камеру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згоряння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поділяють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три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випаровується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утворює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горючу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суміш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згоряння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паливно-повітряної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суміші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згоряння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температура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досягає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2 300 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розбавляються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подавати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турбіну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побоюючись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зруйнувати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лопаті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виході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турбіни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гази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попадають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форсажну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камеру.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Сюди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необхідності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додаткова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порція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згорянні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одержують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додаткову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потужність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9138"/>
            <a:ext cx="8950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dirty="0" err="1">
                <a:ln w="10160">
                  <a:solidFill>
                    <a:srgbClr val="838D9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Авіаційні</a:t>
            </a:r>
            <a:r>
              <a:rPr lang="ru-RU" sz="2400" dirty="0">
                <a:ln w="10160">
                  <a:solidFill>
                    <a:srgbClr val="838D9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0160">
                  <a:solidFill>
                    <a:srgbClr val="838D9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реактивні</a:t>
            </a:r>
            <a:r>
              <a:rPr lang="ru-RU" sz="2400" dirty="0">
                <a:ln w="10160">
                  <a:solidFill>
                    <a:srgbClr val="838D9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0160">
                  <a:solidFill>
                    <a:srgbClr val="838D9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газотурбінні</a:t>
            </a:r>
            <a:r>
              <a:rPr lang="ru-RU" sz="2400" dirty="0">
                <a:ln w="10160">
                  <a:solidFill>
                    <a:srgbClr val="838D9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0160">
                  <a:solidFill>
                    <a:srgbClr val="838D9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двигуни</a:t>
            </a:r>
            <a:endParaRPr lang="ru-RU" sz="2400" dirty="0">
              <a:ln w="10160">
                <a:solidFill>
                  <a:srgbClr val="838D9B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56792"/>
            <a:ext cx="3024997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754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.fl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1196752"/>
            <a:ext cx="7690933" cy="4326150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  <p:extLst>
      <p:ext uri="{BB962C8B-B14F-4D97-AF65-F5344CB8AC3E}">
        <p14:creationId xmlns:p14="http://schemas.microsoft.com/office/powerpoint/2010/main" val="3359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77048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Згоряння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реактивних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палив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супроводжується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утворенням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нагару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форсунці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стінках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робочої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камери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Нагар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утворюється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вище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температура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кипіння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в'язкість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густина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вміст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ньому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ароматичних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вуглеводнів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Нагароутворення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змінює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гідравлічні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характеристики форсунок,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розпилення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погіршується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приводить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підвищеної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димності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Робочий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газотурбінних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установках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подібний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протікає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реактивних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тому і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випадку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камеру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згоряння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роздільно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стиснене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сумішоутворення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потім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активного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горіння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догорання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суміші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згоряння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колесо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газової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турбіни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Істотною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відмінністю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те,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газотурбінних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установках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форсажної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камери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газових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турбінах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згоряння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розбавляються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великою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температура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знижується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1 800-2 000 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600-850 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Таким чином,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витрачається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стехіометрично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необхідну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первинного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камеру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згоряння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становить 25-35%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усієї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коефіцієнт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надлишку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горінні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дорівнює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1,1-1,5. Через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втрати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тепла ККД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найпростіших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газотурбінних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установок становить 20-26%,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комбінованих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обладнаних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дизель-генератором з наддувом) – до 40%.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69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Стаціонарні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газотурбінні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установки 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відповідній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підготовці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можуть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включаючи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тверде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пилоподібне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газоподібне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8" y="1772816"/>
            <a:ext cx="7200800" cy="4194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274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Прямоточний</a:t>
            </a:r>
            <a:r>
              <a:rPr lang="ru-RU" sz="2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28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повітряно-реактивний</a:t>
            </a:r>
            <a:r>
              <a:rPr lang="ru-RU" sz="2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28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двигун</a:t>
            </a:r>
            <a:endParaRPr lang="ru-RU" sz="28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Прямоточний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повітряно-реактивний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реактивний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є самим простим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повітряно-реактивних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устроєм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Відноситься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типу ПРД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реакції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тяга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утворюється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виключно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рахунок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реактивного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струменя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витікаючого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сопла.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Необхідне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двигуна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підвищення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тиску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досягається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рахунок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гальмування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зустрічного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потоку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ППРД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непрацездатний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швидкостях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польоту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нульовій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для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виходу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робочу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потужність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необхідний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той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прискорювач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448272" cy="1958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4149080"/>
            <a:ext cx="2876550" cy="219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6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01239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Конструкція</a:t>
            </a:r>
            <a:endParaRPr lang="ru-RU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ru-RU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Конструктивно ППРД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має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дуже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простий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устрій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Двигун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складається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камери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згоряння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у яку з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дифузору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поступає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повітря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а з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паливних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форсунок —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пальне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Закінчуєтся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камера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згоряння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входом у сопло, як правило, яке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звужується-розширюється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розвитком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технології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сумішевого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твердого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палива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воно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стало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застосовуваться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ППРД.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Паливна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шашка з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продольним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центральним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каналом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розміщуєтся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камері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згоряння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Робоче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тіло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проходячи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 каналу,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поступово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окислює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паливо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його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поверхні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та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нагрівається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само.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Використання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твердого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палива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ще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більш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спрощує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конструкцію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ППРД: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непотрібною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стає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паливна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система. Склад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сумішевого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палива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для ППРД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відрізняється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того,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використовується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РДТТ.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Якщо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для ракетного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двигуна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більшу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частину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палива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складає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окислювач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то для ППРД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він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додається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лише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невеликій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кількості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для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активізації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процесу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горіння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Основну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частину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наповнювача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сумішевого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палива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ППРД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складає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дрібнодисперсний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порошок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алюминію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магнию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або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берилію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теплота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окислення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якихх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значно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перевищує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теплоту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згоряння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вуглеводородних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пальних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Прикладом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твердопаливного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ППРД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може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слугувати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маршевий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двигун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протикорабельної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крилатої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ракети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П-270 Москит.</a:t>
            </a:r>
          </a:p>
          <a:p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залежності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швидкості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польоту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ППРД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діляться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дозвукові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надзвукові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гіперзвукові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розділення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обумовлено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конструктивними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особливостями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кожної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цих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груп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407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61</TotalTime>
  <Words>1814</Words>
  <Application>Microsoft Office PowerPoint</Application>
  <PresentationFormat>Экран (4:3)</PresentationFormat>
  <Paragraphs>56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Перспектива</vt:lpstr>
      <vt:lpstr>Реактивний двигун, прямоточний повітряно-реактивний двигун, галузь застосування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Реактивний двигун, прямоточний повітряно-реактивний двигун, галузь застосування</dc:title>
  <dc:creator>123</dc:creator>
  <cp:lastModifiedBy>123</cp:lastModifiedBy>
  <cp:revision>6</cp:revision>
  <dcterms:created xsi:type="dcterms:W3CDTF">2012-12-24T18:21:32Z</dcterms:created>
  <dcterms:modified xsi:type="dcterms:W3CDTF">2012-12-24T19:23:07Z</dcterms:modified>
</cp:coreProperties>
</file>