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9" r:id="rId3"/>
    <p:sldId id="257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56" r:id="rId12"/>
    <p:sldId id="260" r:id="rId13"/>
    <p:sldId id="259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62DA-D361-4CDC-BA34-50C0862AFB32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8595-49AB-4D52-95C3-42131A23B7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62DA-D361-4CDC-BA34-50C0862AFB32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8595-49AB-4D52-95C3-42131A23B7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62DA-D361-4CDC-BA34-50C0862AFB32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8595-49AB-4D52-95C3-42131A23B7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62DA-D361-4CDC-BA34-50C0862AFB32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8595-49AB-4D52-95C3-42131A23B7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62DA-D361-4CDC-BA34-50C0862AFB32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8595-49AB-4D52-95C3-42131A23B7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62DA-D361-4CDC-BA34-50C0862AFB32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8595-49AB-4D52-95C3-42131A23B7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62DA-D361-4CDC-BA34-50C0862AFB32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8595-49AB-4D52-95C3-42131A23B7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62DA-D361-4CDC-BA34-50C0862AFB32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8595-49AB-4D52-95C3-42131A23B7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62DA-D361-4CDC-BA34-50C0862AFB32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8595-49AB-4D52-95C3-42131A23B7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62DA-D361-4CDC-BA34-50C0862AFB32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8595-49AB-4D52-95C3-42131A23B7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62DA-D361-4CDC-BA34-50C0862AFB32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78595-49AB-4D52-95C3-42131A23B7BB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324F62DA-D361-4CDC-BA34-50C0862AFB32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67578595-49AB-4D52-95C3-42131A23B7BB}" type="slidenum">
              <a:rPr lang="ru-RU" smtClean="0"/>
              <a:t>‹#›</a:t>
            </a:fld>
            <a:endParaRPr lang="ru-RU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" y="3501008"/>
            <a:ext cx="4692726" cy="330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764703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Меркурій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84168" y="5246043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Підготувала: </a:t>
            </a:r>
            <a:r>
              <a:rPr lang="uk-UA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Монятовська</a:t>
            </a:r>
            <a:r>
              <a:rPr lang="uk-UA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Анастасія 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499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805264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Маринер-10 - перший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апарат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0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" y="0"/>
            <a:ext cx="91459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132856"/>
            <a:ext cx="383018" cy="46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8387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9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596900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2147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4684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212725"/>
            <a:ext cx="4706937" cy="643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980728"/>
            <a:ext cx="20955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5"/>
            <a:ext cx="54864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17728"/>
            <a:ext cx="38100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46030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524000"/>
            <a:ext cx="60388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0"/>
            <a:ext cx="9157092" cy="685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862280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  </a:t>
            </a:r>
            <a:endParaRPr lang="ru-RU" sz="8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00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"/>
            <a:ext cx="9324527" cy="686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332656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059832" y="3103126"/>
            <a:ext cx="727280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Меркурій 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Найдавніші свідоцтва 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Поверхня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4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Маринер</a:t>
            </a:r>
            <a:r>
              <a:rPr lang="uk-UA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63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077072" y="19168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16" y="0"/>
            <a:ext cx="9165016" cy="68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93283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найближча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Сонця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планета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обертається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Сонця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88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планет, так як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проходить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ближче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Сонця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215274"/>
            <a:ext cx="38164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названа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древніми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римлянами на честь бога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торгівлі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швидконогого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рухається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небу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швидше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планет.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11152" y="4653136"/>
            <a:ext cx="64807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відноситься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планет, так як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лежить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всередині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орбіти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найменша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планета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сонячної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24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12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07" y="-29783"/>
            <a:ext cx="9189355" cy="691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24814" y="196557"/>
            <a:ext cx="566766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Найдавніші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свідоцтва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шумерських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клинописних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текстах 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датованих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третім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тисячоліттям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н. е. . Планета названа на честь бога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римського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пантеону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аналога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грецького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Гермеса і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вавилонського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Стародавні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греки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часів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Гесіода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називали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Стілбон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Блискучий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07" y="2024473"/>
            <a:ext cx="3256521" cy="283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60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6"/>
            <a:ext cx="7092280" cy="688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99669" y="2199440"/>
            <a:ext cx="6886657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692696"/>
            <a:ext cx="63001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адіус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становить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усього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2439,7 ± 1,0 км,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дорівнює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3,3 × 1023 кг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щільність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велика - 5,43 г / см ³,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щільності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Прискорення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вільного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падіння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 3,70 м / с 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космічна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- 4,3 км / с.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38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343762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рухається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Сонця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сильно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витягнутою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еліптичною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орбіті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57910000 км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Сонця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405953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один об</a:t>
            </a:r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ірт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орбіті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витрачає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87,97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земних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діб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орбіті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48 км / с.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5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http://space-era.com/images/image02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45" y="2780928"/>
            <a:ext cx="501793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Поверхня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Меркурія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нагадує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місячну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вона сильно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кратерірованних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Передбачається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густо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всіяні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кратерами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ділянки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древніми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густо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всіяні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молодими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утворилися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затопленні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лавою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старої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поверхні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5024"/>
            <a:ext cx="5003977" cy="282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91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19" y="0"/>
            <a:ext cx="91595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3" y="332656"/>
            <a:ext cx="4932363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601524"/>
            <a:ext cx="4652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Кора,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товщина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100 - 300 км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51296" y="4365104"/>
            <a:ext cx="4466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Мантія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товщина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- 600 км.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49393" y="5661248"/>
            <a:ext cx="3972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Ядро,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радіус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- 1800 км.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45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Autumn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Осень</Template>
  <TotalTime>100</TotalTime>
  <Words>312</Words>
  <Application>Microsoft Office PowerPoint</Application>
  <PresentationFormat>Экран (4:3)</PresentationFormat>
  <Paragraphs>26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Autumn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9</cp:revision>
  <dcterms:created xsi:type="dcterms:W3CDTF">2013-12-22T11:49:16Z</dcterms:created>
  <dcterms:modified xsi:type="dcterms:W3CDTF">2013-12-22T13:29:42Z</dcterms:modified>
</cp:coreProperties>
</file>