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59" r:id="rId4"/>
    <p:sldId id="257" r:id="rId5"/>
    <p:sldId id="260" r:id="rId6"/>
    <p:sldId id="261" r:id="rId7"/>
    <p:sldId id="263" r:id="rId8"/>
    <p:sldId id="265" r:id="rId9"/>
    <p:sldId id="270" r:id="rId10"/>
    <p:sldId id="268" r:id="rId11"/>
    <p:sldId id="271" r:id="rId12"/>
    <p:sldId id="272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718" autoAdjust="0"/>
  </p:normalViewPr>
  <p:slideViewPr>
    <p:cSldViewPr>
      <p:cViewPr varScale="1">
        <p:scale>
          <a:sx n="66" d="100"/>
          <a:sy n="66" d="100"/>
        </p:scale>
        <p:origin x="-142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25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31A52-7412-48E8-92C0-173886B28C19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7C864-1BF8-426B-B4E1-906D9B53AE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31A52-7412-48E8-92C0-173886B28C19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7C864-1BF8-426B-B4E1-906D9B53AE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31A52-7412-48E8-92C0-173886B28C19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7C864-1BF8-426B-B4E1-906D9B53AE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31A52-7412-48E8-92C0-173886B28C19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7C864-1BF8-426B-B4E1-906D9B53AE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31A52-7412-48E8-92C0-173886B28C19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7C864-1BF8-426B-B4E1-906D9B53AE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31A52-7412-48E8-92C0-173886B28C19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7C864-1BF8-426B-B4E1-906D9B53AE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31A52-7412-48E8-92C0-173886B28C19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7C864-1BF8-426B-B4E1-906D9B53AE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31A52-7412-48E8-92C0-173886B28C19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7C864-1BF8-426B-B4E1-906D9B53AE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31A52-7412-48E8-92C0-173886B28C19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7C864-1BF8-426B-B4E1-906D9B53AE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31A52-7412-48E8-92C0-173886B28C19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7C864-1BF8-426B-B4E1-906D9B53AE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31A52-7412-48E8-92C0-173886B28C19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7C864-1BF8-426B-B4E1-906D9B53AE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31A52-7412-48E8-92C0-173886B28C19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7C864-1BF8-426B-B4E1-906D9B53AE0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uk.wikipedia.org/wiki/%D0%A4%D0%B0%D0%B9%D0%BB:Descartes_Discours_de_la_Methode.jp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000108"/>
            <a:ext cx="7772400" cy="1470025"/>
          </a:xfrm>
        </p:spPr>
        <p:txBody>
          <a:bodyPr>
            <a:normAutofit/>
          </a:bodyPr>
          <a:lstStyle/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Рене Декарт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1643042" y="5357826"/>
            <a:ext cx="5072098" cy="7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 flipH="1" flipV="1">
            <a:off x="2428860" y="4572008"/>
            <a:ext cx="3786214" cy="7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" name="Полилиния 30"/>
          <p:cNvSpPr/>
          <p:nvPr/>
        </p:nvSpPr>
        <p:spPr>
          <a:xfrm>
            <a:off x="1741714" y="3650343"/>
            <a:ext cx="4789715" cy="2034419"/>
          </a:xfrm>
          <a:custGeom>
            <a:avLst/>
            <a:gdLst>
              <a:gd name="connsiteX0" fmla="*/ 0 w 4789715"/>
              <a:gd name="connsiteY0" fmla="*/ 1705428 h 2034419"/>
              <a:gd name="connsiteX1" fmla="*/ 1582057 w 4789715"/>
              <a:gd name="connsiteY1" fmla="*/ 7257 h 2034419"/>
              <a:gd name="connsiteX2" fmla="*/ 3556000 w 4789715"/>
              <a:gd name="connsiteY2" fmla="*/ 1748971 h 2034419"/>
              <a:gd name="connsiteX3" fmla="*/ 4789715 w 4789715"/>
              <a:gd name="connsiteY3" fmla="*/ 1719943 h 2034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89715" h="2034419">
                <a:moveTo>
                  <a:pt x="0" y="1705428"/>
                </a:moveTo>
                <a:cubicBezTo>
                  <a:pt x="494695" y="852714"/>
                  <a:pt x="989390" y="0"/>
                  <a:pt x="1582057" y="7257"/>
                </a:cubicBezTo>
                <a:cubicBezTo>
                  <a:pt x="2174724" y="14514"/>
                  <a:pt x="3021390" y="1463523"/>
                  <a:pt x="3556000" y="1748971"/>
                </a:cubicBezTo>
                <a:cubicBezTo>
                  <a:pt x="4090610" y="2034419"/>
                  <a:pt x="4440162" y="1877181"/>
                  <a:pt x="4789715" y="1719943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Философия от Декарта до Канта (XYII–XYIII ВВ.)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214290"/>
            <a:ext cx="4929222" cy="5938822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Elvira\Desktop\Nip\Уроки\415px-Descartes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1" y="0"/>
            <a:ext cx="4751369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Descartes Discours de la Methode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0"/>
            <a:ext cx="571504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928802"/>
            <a:ext cx="7043758" cy="19716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7200" dirty="0" smtClean="0">
                <a:latin typeface="Times New Roman" pitchFamily="18" charset="0"/>
                <a:cs typeface="Times New Roman" pitchFamily="18" charset="0"/>
              </a:rPr>
              <a:t>Дякую за увагу.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 thruBlk="1"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Elvira\Desktop\Nip\Уроки\80757815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285728"/>
            <a:ext cx="4786346" cy="59269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14876" y="0"/>
            <a:ext cx="4429124" cy="77867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ttp://www.verbum-lm.com/images/pages/Sv.Ioan/69630_tmb_211664911_Rene%20Descartes%2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1285852" y="0"/>
            <a:ext cx="6143668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172076" y="0"/>
            <a:ext cx="3971924" cy="6126163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pemptousia-3.wpengine.netdna-cdn.com/files/2012/10/nb_pinacoteca_unknown_flemish_or_french_xvii-xviii_after_hals_rene_descartes_louv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0"/>
            <a:ext cx="6572296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upload.wikimedia.org/wikipedia/commons/thumb/5/5b/Hw-newton.jpg/150px-Hw-newt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285728"/>
            <a:ext cx="4500594" cy="6300836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persons-info.com/userfiles/image/persons/10000-20000/17000-18000/17970/DEKART_Rene_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42852"/>
            <a:ext cx="4867275" cy="6500834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Найважливішим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досягненням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Р. Декарта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нового методу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математичного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методу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координат.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Приклад методу координат</a:t>
            </a:r>
            <a:endParaRPr lang="ru-RU" dirty="0"/>
          </a:p>
        </p:txBody>
      </p:sp>
      <p:pic>
        <p:nvPicPr>
          <p:cNvPr id="4" name="Picture 2" descr="http://festival.1september.ru/articles/524106/img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428736"/>
            <a:ext cx="6497600" cy="4904913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Elvira\Desktop\Nip\Уроки\René_Descartes_i_samtal_med_Sveriges_drottning,_Kristin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699632"/>
            <a:ext cx="5857916" cy="54344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24</Words>
  <Application>Microsoft Office PowerPoint</Application>
  <PresentationFormat>Экран (4:3)</PresentationFormat>
  <Paragraphs>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Рене Декарт</vt:lpstr>
      <vt:lpstr>Слайд 2</vt:lpstr>
      <vt:lpstr>Слайд 3</vt:lpstr>
      <vt:lpstr>Слайд 4</vt:lpstr>
      <vt:lpstr>Слайд 5</vt:lpstr>
      <vt:lpstr>Слайд 6</vt:lpstr>
      <vt:lpstr>Слайд 7</vt:lpstr>
      <vt:lpstr>Приклад методу координат</vt:lpstr>
      <vt:lpstr>Слайд 9</vt:lpstr>
      <vt:lpstr>Слайд 10</vt:lpstr>
      <vt:lpstr>Слайд 11</vt:lpstr>
      <vt:lpstr>Слайд 12</vt:lpstr>
      <vt:lpstr>Слайд 13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Рене Декарт</dc:title>
  <dc:creator>Elvira</dc:creator>
  <cp:lastModifiedBy>Elvira</cp:lastModifiedBy>
  <cp:revision>20</cp:revision>
  <dcterms:created xsi:type="dcterms:W3CDTF">2012-12-24T14:02:16Z</dcterms:created>
  <dcterms:modified xsi:type="dcterms:W3CDTF">2013-01-27T14:15:25Z</dcterms:modified>
</cp:coreProperties>
</file>