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57" r:id="rId5"/>
    <p:sldId id="260" r:id="rId6"/>
    <p:sldId id="261" r:id="rId7"/>
    <p:sldId id="263" r:id="rId8"/>
    <p:sldId id="265" r:id="rId9"/>
    <p:sldId id="270" r:id="rId10"/>
    <p:sldId id="268" r:id="rId11"/>
    <p:sldId id="271" r:id="rId12"/>
    <p:sldId id="27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1A52-7412-48E8-92C0-173886B28C1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7C864-1BF8-426B-B4E1-906D9B53A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.wikipedia.org/wiki/%D0%A4%D0%B0%D0%B9%D0%BB:Descartes_Discours_de_la_Method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Рене Декарт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643042" y="5357826"/>
            <a:ext cx="507209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2428860" y="4572008"/>
            <a:ext cx="378621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1741714" y="3650343"/>
            <a:ext cx="4789715" cy="2034419"/>
          </a:xfrm>
          <a:custGeom>
            <a:avLst/>
            <a:gdLst>
              <a:gd name="connsiteX0" fmla="*/ 0 w 4789715"/>
              <a:gd name="connsiteY0" fmla="*/ 1705428 h 2034419"/>
              <a:gd name="connsiteX1" fmla="*/ 1582057 w 4789715"/>
              <a:gd name="connsiteY1" fmla="*/ 7257 h 2034419"/>
              <a:gd name="connsiteX2" fmla="*/ 3556000 w 4789715"/>
              <a:gd name="connsiteY2" fmla="*/ 1748971 h 2034419"/>
              <a:gd name="connsiteX3" fmla="*/ 4789715 w 4789715"/>
              <a:gd name="connsiteY3" fmla="*/ 1719943 h 20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9715" h="2034419">
                <a:moveTo>
                  <a:pt x="0" y="1705428"/>
                </a:moveTo>
                <a:cubicBezTo>
                  <a:pt x="494695" y="852714"/>
                  <a:pt x="989390" y="0"/>
                  <a:pt x="1582057" y="7257"/>
                </a:cubicBezTo>
                <a:cubicBezTo>
                  <a:pt x="2174724" y="14514"/>
                  <a:pt x="3021390" y="1463523"/>
                  <a:pt x="3556000" y="1748971"/>
                </a:cubicBezTo>
                <a:cubicBezTo>
                  <a:pt x="4090610" y="2034419"/>
                  <a:pt x="4440162" y="1877181"/>
                  <a:pt x="4789715" y="171994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Философия от Декарта до Канта (XYII–XYIII ВВ.)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90"/>
            <a:ext cx="4929222" cy="593882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vira\Desktop\Nip\Уроки\415px-Descarte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0"/>
            <a:ext cx="47513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scartes Discours de la Method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0"/>
            <a:ext cx="5715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928802"/>
            <a:ext cx="7043758" cy="197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Дякую за увагу.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vira\Desktop\Nip\Уроки\8075781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786346" cy="5926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0"/>
            <a:ext cx="4429124" cy="7786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verbum-lm.com/images/pages/Sv.Ioan/69630_tmb_211664911_Rene%20Descartes%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85852" y="0"/>
            <a:ext cx="614366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72076" y="0"/>
            <a:ext cx="3971924" cy="61261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emptousia-3.wpengine.netdna-cdn.com/files/2012/10/nb_pinacoteca_unknown_flemish_or_french_xvii-xviii_after_hals_rene_descartes_louv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57229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thumb/5/5b/Hw-newton.jpg/150px-Hw-new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500594" cy="630083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ersons-info.com/userfiles/image/persons/10000-20000/17000-18000/17970/DEKART_Ren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4867275" cy="650083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досягненням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Р. Декарта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нового методу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математичного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методу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координат.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методу координат</a:t>
            </a:r>
            <a:endParaRPr lang="ru-RU" dirty="0"/>
          </a:p>
        </p:txBody>
      </p:sp>
      <p:pic>
        <p:nvPicPr>
          <p:cNvPr id="4" name="Picture 2" descr="http://festival.1september.ru/articles/524106/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6497600" cy="49049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vira\Desktop\Nip\Уроки\René_Descartes_i_samtal_med_Sveriges_drottning,_Krist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99632"/>
            <a:ext cx="5857916" cy="5434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24</Words>
  <Application>Microsoft Office PowerPoint</Application>
  <PresentationFormat>Экран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Рене Декарт</vt:lpstr>
      <vt:lpstr>Слайд 2</vt:lpstr>
      <vt:lpstr>Слайд 3</vt:lpstr>
      <vt:lpstr>Слайд 4</vt:lpstr>
      <vt:lpstr>Слайд 5</vt:lpstr>
      <vt:lpstr>Слайд 6</vt:lpstr>
      <vt:lpstr>Слайд 7</vt:lpstr>
      <vt:lpstr>Приклад методу координат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Рене Декарт</dc:title>
  <dc:creator>Elvira</dc:creator>
  <cp:lastModifiedBy>Elvira</cp:lastModifiedBy>
  <cp:revision>20</cp:revision>
  <dcterms:created xsi:type="dcterms:W3CDTF">2012-12-24T14:02:16Z</dcterms:created>
  <dcterms:modified xsi:type="dcterms:W3CDTF">2013-01-27T14:15:25Z</dcterms:modified>
</cp:coreProperties>
</file>