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5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6A1D87B-7D1F-47A6-A222-286A1C41BF71}" type="datetimeFigureOut">
              <a:rPr lang="uk-UA" smtClean="0"/>
              <a:t>07.03.2014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FC807-905B-435A-85B0-AF7EC4017BDA}" type="slidenum">
              <a:rPr lang="uk-UA" smtClean="0"/>
              <a:t>‹#›</a:t>
            </a:fld>
            <a:endParaRPr lang="uk-U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8919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1D87B-7D1F-47A6-A222-286A1C41BF71}" type="datetimeFigureOut">
              <a:rPr lang="uk-UA" smtClean="0"/>
              <a:t>07.03.2014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FC807-905B-435A-85B0-AF7EC4017BD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81771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1D87B-7D1F-47A6-A222-286A1C41BF71}" type="datetimeFigureOut">
              <a:rPr lang="uk-UA" smtClean="0"/>
              <a:t>07.03.2014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FC807-905B-435A-85B0-AF7EC4017BDA}" type="slidenum">
              <a:rPr lang="uk-UA" smtClean="0"/>
              <a:t>‹#›</a:t>
            </a:fld>
            <a:endParaRPr lang="uk-UA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7368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1D87B-7D1F-47A6-A222-286A1C41BF71}" type="datetimeFigureOut">
              <a:rPr lang="uk-UA" smtClean="0"/>
              <a:t>07.03.2014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FC807-905B-435A-85B0-AF7EC4017BD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73361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1D87B-7D1F-47A6-A222-286A1C41BF71}" type="datetimeFigureOut">
              <a:rPr lang="uk-UA" smtClean="0"/>
              <a:t>07.03.2014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FC807-905B-435A-85B0-AF7EC4017BDA}" type="slidenum">
              <a:rPr lang="uk-UA" smtClean="0"/>
              <a:t>‹#›</a:t>
            </a:fld>
            <a:endParaRPr lang="uk-U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0297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1D87B-7D1F-47A6-A222-286A1C41BF71}" type="datetimeFigureOut">
              <a:rPr lang="uk-UA" smtClean="0"/>
              <a:t>07.03.2014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FC807-905B-435A-85B0-AF7EC4017BD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75377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1D87B-7D1F-47A6-A222-286A1C41BF71}" type="datetimeFigureOut">
              <a:rPr lang="uk-UA" smtClean="0"/>
              <a:t>07.03.2014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FC807-905B-435A-85B0-AF7EC4017BD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64456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1D87B-7D1F-47A6-A222-286A1C41BF71}" type="datetimeFigureOut">
              <a:rPr lang="uk-UA" smtClean="0"/>
              <a:t>07.03.2014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FC807-905B-435A-85B0-AF7EC4017BD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53305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1D87B-7D1F-47A6-A222-286A1C41BF71}" type="datetimeFigureOut">
              <a:rPr lang="uk-UA" smtClean="0"/>
              <a:t>07.03.2014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FC807-905B-435A-85B0-AF7EC4017BD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12612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1D87B-7D1F-47A6-A222-286A1C41BF71}" type="datetimeFigureOut">
              <a:rPr lang="uk-UA" smtClean="0"/>
              <a:t>07.03.2014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FC807-905B-435A-85B0-AF7EC4017BD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9244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1D87B-7D1F-47A6-A222-286A1C41BF71}" type="datetimeFigureOut">
              <a:rPr lang="uk-UA" smtClean="0"/>
              <a:t>07.03.2014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FC807-905B-435A-85B0-AF7EC4017BDA}" type="slidenum">
              <a:rPr lang="uk-UA" smtClean="0"/>
              <a:t>‹#›</a:t>
            </a:fld>
            <a:endParaRPr lang="uk-U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8106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6A1D87B-7D1F-47A6-A222-286A1C41BF71}" type="datetimeFigureOut">
              <a:rPr lang="uk-UA" smtClean="0"/>
              <a:t>07.03.2014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97FC807-905B-435A-85B0-AF7EC4017BDA}" type="slidenum">
              <a:rPr lang="uk-UA" smtClean="0"/>
              <a:t>‹#›</a:t>
            </a:fld>
            <a:endParaRPr lang="uk-UA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1183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Чому небо блакитне?</a:t>
            </a:r>
            <a:endParaRPr lang="uk-U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59300" y="4122738"/>
            <a:ext cx="9144000" cy="1655762"/>
          </a:xfrm>
        </p:spPr>
        <p:txBody>
          <a:bodyPr/>
          <a:lstStyle/>
          <a:p>
            <a:r>
              <a:rPr lang="ru-RU" dirty="0" err="1" smtClean="0"/>
              <a:t>Презентац</a:t>
            </a:r>
            <a:r>
              <a:rPr lang="uk-UA" dirty="0" smtClean="0"/>
              <a:t>і</a:t>
            </a:r>
            <a:r>
              <a:rPr lang="ru-RU" dirty="0" smtClean="0"/>
              <a:t>ю </a:t>
            </a:r>
            <a:r>
              <a:rPr lang="ru-RU" dirty="0" err="1" smtClean="0"/>
              <a:t>підготували</a:t>
            </a:r>
            <a:r>
              <a:rPr lang="ru-RU" dirty="0" smtClean="0"/>
              <a:t> </a:t>
            </a:r>
            <a:r>
              <a:rPr lang="ru-RU" dirty="0" err="1" smtClean="0"/>
              <a:t>учні</a:t>
            </a:r>
            <a:r>
              <a:rPr lang="ru-RU" dirty="0" smtClean="0"/>
              <a:t> 11-В </a:t>
            </a:r>
            <a:r>
              <a:rPr lang="ru-RU" dirty="0" err="1" smtClean="0"/>
              <a:t>класу</a:t>
            </a:r>
            <a:endParaRPr lang="ru-RU" dirty="0" smtClean="0"/>
          </a:p>
          <a:p>
            <a:r>
              <a:rPr lang="ru-RU" dirty="0" smtClean="0"/>
              <a:t>Котенко Роман і Поляков </a:t>
            </a:r>
            <a:r>
              <a:rPr lang="ru-RU" dirty="0" err="1" smtClean="0"/>
              <a:t>Микита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35445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вступ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8016" lvl="1" indent="0" algn="just">
              <a:buNone/>
            </a:pPr>
            <a:r>
              <a:rPr lang="uk-UA" sz="3600" dirty="0" smtClean="0"/>
              <a:t>	Явище блакитного </a:t>
            </a:r>
            <a:r>
              <a:rPr lang="uk-UA" sz="3600" dirty="0"/>
              <a:t>забарвлення неба протягом </a:t>
            </a:r>
            <a:r>
              <a:rPr lang="uk-UA" sz="3600" dirty="0" smtClean="0"/>
              <a:t>дня </a:t>
            </a:r>
            <a:r>
              <a:rPr lang="uk-UA" sz="3600" dirty="0"/>
              <a:t>залежить виключно від розсіювання світла тими дрібними частинками, які перебувають у </a:t>
            </a:r>
            <a:r>
              <a:rPr lang="uk-UA" sz="3600" dirty="0" smtClean="0"/>
              <a:t>підвішеному </a:t>
            </a:r>
            <a:r>
              <a:rPr lang="uk-UA" sz="3600" dirty="0"/>
              <a:t>стані в</a:t>
            </a:r>
            <a:r>
              <a:rPr lang="uk-UA" sz="3600" dirty="0" smtClean="0"/>
              <a:t> нижніх</a:t>
            </a:r>
            <a:r>
              <a:rPr lang="uk-UA" sz="3600" dirty="0"/>
              <a:t> </a:t>
            </a:r>
            <a:r>
              <a:rPr lang="uk-UA" sz="3600" dirty="0" smtClean="0"/>
              <a:t>і </a:t>
            </a:r>
            <a:r>
              <a:rPr lang="uk-UA" sz="3600" dirty="0"/>
              <a:t>у порівняно високих шарах атмосфери.</a:t>
            </a:r>
          </a:p>
        </p:txBody>
      </p:sp>
    </p:spTree>
    <p:extLst>
      <p:ext uri="{BB962C8B-B14F-4D97-AF65-F5344CB8AC3E}">
        <p14:creationId xmlns:p14="http://schemas.microsoft.com/office/powerpoint/2010/main" val="448651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Дослідження релея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8016" lvl="1" indent="0" algn="just">
              <a:buNone/>
            </a:pPr>
            <a:r>
              <a:rPr lang="uk-UA" sz="2800" dirty="0" smtClean="0"/>
              <a:t>	Лордом Релеєм (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Rayleigh</a:t>
            </a:r>
            <a:r>
              <a:rPr lang="en-US" sz="2800" dirty="0"/>
              <a:t>) </a:t>
            </a:r>
            <a:r>
              <a:rPr lang="uk-UA" sz="2800" dirty="0"/>
              <a:t>теоретично було доведено, що </a:t>
            </a:r>
            <a:r>
              <a:rPr lang="uk-UA" sz="2800" dirty="0" smtClean="0"/>
              <a:t>в </a:t>
            </a:r>
            <a:r>
              <a:rPr lang="uk-UA" sz="2800" dirty="0"/>
              <a:t>досить малих розмірах такі частки мають </a:t>
            </a:r>
            <a:r>
              <a:rPr lang="uk-UA" sz="2800" dirty="0" smtClean="0"/>
              <a:t>властивість </a:t>
            </a:r>
            <a:r>
              <a:rPr lang="uk-UA" sz="2800" dirty="0"/>
              <a:t>відбивати виключно промені </a:t>
            </a:r>
            <a:r>
              <a:rPr lang="uk-UA" sz="2800" dirty="0" smtClean="0"/>
              <a:t>короткої </a:t>
            </a:r>
            <a:r>
              <a:rPr lang="uk-UA" sz="2800" dirty="0"/>
              <a:t>довжини хвилі, </a:t>
            </a:r>
            <a:r>
              <a:rPr lang="uk-UA" sz="2800" dirty="0" smtClean="0"/>
              <a:t>тобто</a:t>
            </a:r>
            <a:r>
              <a:rPr lang="uk-UA" sz="2800" dirty="0"/>
              <a:t> блакитні, сині, фіолетові</a:t>
            </a:r>
            <a:r>
              <a:rPr lang="uk-UA" sz="2800" dirty="0" smtClean="0"/>
              <a:t> промені. </a:t>
            </a:r>
            <a:r>
              <a:rPr lang="uk-UA" sz="2800" dirty="0"/>
              <a:t>Для деяких </a:t>
            </a:r>
            <a:r>
              <a:rPr lang="uk-UA" sz="2800" dirty="0" smtClean="0"/>
              <a:t>явищ субатомного </a:t>
            </a:r>
            <a:r>
              <a:rPr lang="uk-UA" sz="2800" dirty="0"/>
              <a:t>світу корисно уявити електрони прикріпленими до </a:t>
            </a:r>
            <a:r>
              <a:rPr lang="uk-UA" sz="2800" dirty="0" err="1" smtClean="0"/>
              <a:t>ядер</a:t>
            </a:r>
            <a:r>
              <a:rPr lang="uk-UA" sz="2800" dirty="0" smtClean="0"/>
              <a:t> </a:t>
            </a:r>
            <a:r>
              <a:rPr lang="uk-UA" sz="2800" dirty="0"/>
              <a:t>на жорстких пружинах. Реакція електрона на вплив електричного поля </a:t>
            </a:r>
            <a:r>
              <a:rPr lang="uk-UA" sz="2800" dirty="0" smtClean="0"/>
              <a:t>світлової </a:t>
            </a:r>
            <a:r>
              <a:rPr lang="uk-UA" sz="2800" dirty="0"/>
              <a:t>хвилі залежить від </a:t>
            </a:r>
            <a:r>
              <a:rPr lang="uk-UA" sz="2800" dirty="0" smtClean="0"/>
              <a:t>того, </a:t>
            </a:r>
            <a:r>
              <a:rPr lang="uk-UA" sz="2800" dirty="0"/>
              <a:t>як частота хвилі співвідноситься з частотами власних коливань цієї </a:t>
            </a:r>
            <a:r>
              <a:rPr lang="uk-UA" sz="2800" dirty="0" smtClean="0"/>
              <a:t>уявної </a:t>
            </a:r>
            <a:r>
              <a:rPr lang="uk-UA" sz="2800" dirty="0"/>
              <a:t>пружини.</a:t>
            </a:r>
          </a:p>
        </p:txBody>
      </p:sp>
    </p:spTree>
    <p:extLst>
      <p:ext uri="{BB962C8B-B14F-4D97-AF65-F5344CB8AC3E}">
        <p14:creationId xmlns:p14="http://schemas.microsoft.com/office/powerpoint/2010/main" val="2288268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Синій колір неба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3200" dirty="0" smtClean="0"/>
              <a:t>	Внаслідок цього самого ефекту взаємодії світла з атомами і є розсіювання світла у середовищі. Світло, яке у космосі не вступало у взаємодію з атомами, сягає нас безпосередньо. Тому, коли ми дивимося не на джерело світла, а в розсіяне світло від цього джерела, ми бачимо переважання коротких хвиль синьої частини спектра.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1534117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Синій колір неба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800" dirty="0" smtClean="0"/>
              <a:t>	Саме тому небо виглядає синім, а Сонце жовтуватим! Коли ми дивимося на небо осторонь Сонця, ми бачимо розсіяне сонячне світло, у якому переважають короткі хвилі синьої частини спектра. Коли ж ви дивіться безпосередньо на Сонце, ви спостерігає його випромінювання, з яких шляхом розсіювання на атомах повітря, видалена частина синіх променів, і від початку білий спектр Сонця зміщується в жовто-червону область під час проходження через атмосферу.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40650044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15</TotalTime>
  <Words>25</Words>
  <Application>Microsoft Office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Tw Cen MT</vt:lpstr>
      <vt:lpstr>Tw Cen MT Condensed</vt:lpstr>
      <vt:lpstr>Wingdings 3</vt:lpstr>
      <vt:lpstr>Integral</vt:lpstr>
      <vt:lpstr>Чому небо блакитне?</vt:lpstr>
      <vt:lpstr>вступ</vt:lpstr>
      <vt:lpstr>Дослідження релея</vt:lpstr>
      <vt:lpstr>Синій колір неба</vt:lpstr>
      <vt:lpstr>Синій колір неба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Чому небо блакитне?</dc:title>
  <dc:creator>Roman</dc:creator>
  <cp:lastModifiedBy>Roman</cp:lastModifiedBy>
  <cp:revision>17</cp:revision>
  <dcterms:created xsi:type="dcterms:W3CDTF">2014-03-07T06:52:05Z</dcterms:created>
  <dcterms:modified xsi:type="dcterms:W3CDTF">2014-03-07T07:07:15Z</dcterms:modified>
</cp:coreProperties>
</file>