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14612" y="428604"/>
            <a:ext cx="6429388" cy="5500726"/>
          </a:xfrm>
        </p:spPr>
        <p:txBody>
          <a:bodyPr/>
          <a:lstStyle/>
          <a:p>
            <a:pPr algn="ctr"/>
            <a:r>
              <a:rPr lang="uk-UA" dirty="0" smtClean="0"/>
              <a:t>Презентація</a:t>
            </a:r>
            <a:br>
              <a:rPr lang="uk-UA" dirty="0" smtClean="0"/>
            </a:br>
            <a:r>
              <a:rPr lang="uk-UA" dirty="0" smtClean="0"/>
              <a:t>з фізики на тему: </a:t>
            </a:r>
            <a:r>
              <a:rPr lang="uk-UA" dirty="0" err="1" smtClean="0"/>
              <a:t>“використання</a:t>
            </a:r>
            <a:r>
              <a:rPr lang="uk-UA" dirty="0" smtClean="0"/>
              <a:t> магнітних </a:t>
            </a:r>
            <a:r>
              <a:rPr lang="uk-UA" dirty="0" err="1" smtClean="0"/>
              <a:t>властивостей”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учениці 7(11)Б класу</a:t>
            </a:r>
            <a:br>
              <a:rPr lang="uk-UA" dirty="0" smtClean="0"/>
            </a:br>
            <a:r>
              <a:rPr lang="uk-UA" dirty="0" smtClean="0"/>
              <a:t>Бургелі </a:t>
            </a:r>
            <a:r>
              <a:rPr lang="uk-UA" dirty="0" err="1" smtClean="0"/>
              <a:t>наталії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929322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В </a:t>
            </a:r>
            <a:r>
              <a:rPr lang="ru-RU" dirty="0" err="1" smtClean="0"/>
              <a:t>народних</a:t>
            </a:r>
            <a:r>
              <a:rPr lang="ru-RU" dirty="0" smtClean="0"/>
              <a:t> притчах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збереглась</a:t>
            </a:r>
            <a:r>
              <a:rPr lang="ru-RU" dirty="0" smtClean="0"/>
              <a:t> </a:t>
            </a:r>
            <a:r>
              <a:rPr lang="ru-RU" dirty="0" err="1" smtClean="0"/>
              <a:t>історія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за 1100 </a:t>
            </a:r>
            <a:r>
              <a:rPr lang="ru-RU" dirty="0" err="1" smtClean="0"/>
              <a:t>років</a:t>
            </a:r>
            <a:r>
              <a:rPr lang="ru-RU" dirty="0" smtClean="0"/>
              <a:t> до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ери</a:t>
            </a:r>
            <a:r>
              <a:rPr lang="ru-RU" dirty="0" smtClean="0"/>
              <a:t> </a:t>
            </a:r>
            <a:r>
              <a:rPr lang="ru-RU" dirty="0" err="1" smtClean="0"/>
              <a:t>людство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використовувало</a:t>
            </a:r>
            <a:r>
              <a:rPr lang="ru-RU" dirty="0" smtClean="0"/>
              <a:t> </a:t>
            </a:r>
            <a:r>
              <a:rPr lang="ru-RU" dirty="0" err="1" smtClean="0"/>
              <a:t>магнітний</a:t>
            </a:r>
            <a:r>
              <a:rPr lang="ru-RU" dirty="0" smtClean="0"/>
              <a:t> «показчик </a:t>
            </a:r>
            <a:r>
              <a:rPr lang="ru-RU" dirty="0" err="1" smtClean="0"/>
              <a:t>півдня</a:t>
            </a:r>
            <a:r>
              <a:rPr lang="ru-RU" dirty="0" smtClean="0"/>
              <a:t>» 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 </a:t>
            </a:r>
            <a:r>
              <a:rPr lang="ru-RU" dirty="0" err="1" smtClean="0"/>
              <a:t>Сталося</a:t>
            </a:r>
            <a:r>
              <a:rPr lang="ru-RU" dirty="0" smtClean="0"/>
              <a:t> так,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посли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Ке</a:t>
            </a:r>
            <a:r>
              <a:rPr lang="ru-RU" dirty="0" smtClean="0"/>
              <a:t> Чан, яка </a:t>
            </a:r>
            <a:r>
              <a:rPr lang="ru-RU" dirty="0" err="1" smtClean="0"/>
              <a:t>була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сучасного</a:t>
            </a:r>
            <a:r>
              <a:rPr lang="ru-RU" dirty="0" smtClean="0"/>
              <a:t> </a:t>
            </a:r>
            <a:r>
              <a:rPr lang="ru-RU" dirty="0" err="1" smtClean="0"/>
              <a:t>В’єтнаму</a:t>
            </a:r>
            <a:r>
              <a:rPr lang="ru-RU" dirty="0" smtClean="0"/>
              <a:t>,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повернення</a:t>
            </a:r>
            <a:r>
              <a:rPr lang="ru-RU" dirty="0" smtClean="0"/>
              <a:t> до Китаю </a:t>
            </a:r>
            <a:r>
              <a:rPr lang="ru-RU" dirty="0" err="1" smtClean="0"/>
              <a:t>заблукали</a:t>
            </a:r>
            <a:r>
              <a:rPr lang="ru-RU" dirty="0" smtClean="0"/>
              <a:t>.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подарували</a:t>
            </a:r>
            <a:r>
              <a:rPr lang="ru-RU" dirty="0" smtClean="0"/>
              <a:t> </a:t>
            </a:r>
            <a:r>
              <a:rPr lang="ru-RU" dirty="0" err="1" smtClean="0"/>
              <a:t>дорожні</a:t>
            </a:r>
            <a:r>
              <a:rPr lang="ru-RU" dirty="0" smtClean="0"/>
              <a:t> </a:t>
            </a:r>
            <a:r>
              <a:rPr lang="ru-RU" dirty="0" err="1" smtClean="0"/>
              <a:t>колесниці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пристрій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маленької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вістрі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витягнутою</a:t>
            </a:r>
            <a:r>
              <a:rPr lang="ru-RU" dirty="0" smtClean="0"/>
              <a:t> правою рукою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показував</a:t>
            </a:r>
            <a:r>
              <a:rPr lang="ru-RU" dirty="0" smtClean="0"/>
              <a:t> на </a:t>
            </a:r>
            <a:r>
              <a:rPr lang="ru-RU" dirty="0" err="1" smtClean="0"/>
              <a:t>південь</a:t>
            </a:r>
            <a:r>
              <a:rPr lang="ru-RU" dirty="0" smtClean="0"/>
              <a:t>. </a:t>
            </a:r>
            <a:r>
              <a:rPr lang="ru-RU" dirty="0" smtClean="0"/>
              <a:t>Прообраз </a:t>
            </a:r>
            <a:r>
              <a:rPr lang="ru-RU" dirty="0" err="1" smtClean="0"/>
              <a:t>сучасного</a:t>
            </a:r>
            <a:r>
              <a:rPr lang="ru-RU" dirty="0" smtClean="0"/>
              <a:t> компаса (</a:t>
            </a:r>
            <a:r>
              <a:rPr lang="ru-RU" dirty="0" err="1" smtClean="0"/>
              <a:t>стрілка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показує</a:t>
            </a:r>
            <a:r>
              <a:rPr lang="ru-RU" dirty="0" smtClean="0"/>
              <a:t> на </a:t>
            </a:r>
            <a:r>
              <a:rPr lang="ru-RU" dirty="0" err="1" smtClean="0"/>
              <a:t>південь</a:t>
            </a:r>
            <a:r>
              <a:rPr lang="ru-RU" dirty="0" smtClean="0"/>
              <a:t>) став </a:t>
            </a:r>
            <a:r>
              <a:rPr lang="ru-RU" dirty="0" err="1" smtClean="0"/>
              <a:t>відомим</a:t>
            </a:r>
            <a:r>
              <a:rPr lang="ru-RU" dirty="0" smtClean="0"/>
              <a:t> </a:t>
            </a:r>
            <a:r>
              <a:rPr lang="ru-RU" dirty="0" err="1" smtClean="0"/>
              <a:t>європейцям</a:t>
            </a:r>
            <a:r>
              <a:rPr lang="ru-RU" dirty="0" smtClean="0"/>
              <a:t> </a:t>
            </a:r>
            <a:r>
              <a:rPr lang="ru-RU" dirty="0" smtClean="0"/>
              <a:t>в 11-12 ст.н.е. </a:t>
            </a:r>
          </a:p>
          <a:p>
            <a:endParaRPr lang="ru-RU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87440" y="4429132"/>
            <a:ext cx="2956560" cy="2243328"/>
          </a:xfrm>
          <a:prstGeom prst="rect">
            <a:avLst/>
          </a:prstGeom>
        </p:spPr>
      </p:pic>
      <p:pic>
        <p:nvPicPr>
          <p:cNvPr id="5" name="Рисунок 4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72198" y="0"/>
            <a:ext cx="2500330" cy="406303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4810" y="0"/>
            <a:ext cx="4238636" cy="664371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Наступна</a:t>
            </a:r>
            <a:r>
              <a:rPr lang="ru-RU" dirty="0" smtClean="0"/>
              <a:t> </a:t>
            </a:r>
            <a:r>
              <a:rPr lang="ru-RU" dirty="0" err="1" smtClean="0"/>
              <a:t>доповідь</a:t>
            </a:r>
            <a:r>
              <a:rPr lang="ru-RU" dirty="0" smtClean="0"/>
              <a:t> </a:t>
            </a:r>
            <a:r>
              <a:rPr lang="ru-RU" dirty="0" err="1" smtClean="0"/>
              <a:t>стосується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магнітних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: в 1600р. англ. </a:t>
            </a:r>
            <a:r>
              <a:rPr lang="ru-RU" dirty="0" err="1" smtClean="0"/>
              <a:t>лікар</a:t>
            </a:r>
            <a:r>
              <a:rPr lang="ru-RU" dirty="0" smtClean="0"/>
              <a:t> </a:t>
            </a:r>
            <a:r>
              <a:rPr lang="ru-RU" dirty="0" err="1" smtClean="0"/>
              <a:t>Гілберт</a:t>
            </a:r>
            <a:r>
              <a:rPr lang="ru-RU" dirty="0" smtClean="0"/>
              <a:t> в </a:t>
            </a:r>
            <a:r>
              <a:rPr lang="ru-RU" dirty="0" err="1" smtClean="0"/>
              <a:t>книзі</a:t>
            </a:r>
            <a:r>
              <a:rPr lang="ru-RU" dirty="0" smtClean="0"/>
              <a:t> «Про </a:t>
            </a:r>
            <a:r>
              <a:rPr lang="ru-RU" dirty="0" err="1" smtClean="0"/>
              <a:t>магніт</a:t>
            </a:r>
            <a:r>
              <a:rPr lang="ru-RU" dirty="0" smtClean="0"/>
              <a:t>, </a:t>
            </a:r>
            <a:r>
              <a:rPr lang="ru-RU" dirty="0" err="1" smtClean="0"/>
              <a:t>магнітні</a:t>
            </a:r>
            <a:r>
              <a:rPr lang="ru-RU" dirty="0" smtClean="0"/>
              <a:t> </a:t>
            </a:r>
            <a:r>
              <a:rPr lang="ru-RU" dirty="0" smtClean="0"/>
              <a:t>поля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більший</a:t>
            </a:r>
            <a:r>
              <a:rPr lang="ru-RU" dirty="0" smtClean="0"/>
              <a:t> </a:t>
            </a:r>
            <a:r>
              <a:rPr lang="ru-RU" dirty="0" err="1" smtClean="0"/>
              <a:t>магніт</a:t>
            </a:r>
            <a:r>
              <a:rPr lang="ru-RU" dirty="0" smtClean="0"/>
              <a:t> – Землю» говорив,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магніт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безлічі</a:t>
            </a:r>
            <a:r>
              <a:rPr lang="ru-RU" dirty="0" smtClean="0"/>
              <a:t> </a:t>
            </a:r>
            <a:r>
              <a:rPr lang="ru-RU" dirty="0" smtClean="0"/>
              <a:t>маленьких </a:t>
            </a:r>
            <a:r>
              <a:rPr lang="ru-RU" dirty="0" err="1" smtClean="0"/>
              <a:t>магнітів</a:t>
            </a:r>
            <a:r>
              <a:rPr lang="ru-RU" dirty="0" smtClean="0"/>
              <a:t>.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вчених</a:t>
            </a:r>
            <a:r>
              <a:rPr lang="ru-RU" dirty="0" smtClean="0"/>
              <a:t> </a:t>
            </a:r>
            <a:r>
              <a:rPr lang="ru-RU" dirty="0" err="1" smtClean="0"/>
              <a:t>намагались</a:t>
            </a:r>
            <a:r>
              <a:rPr lang="ru-RU" dirty="0" smtClean="0"/>
              <a:t> </a:t>
            </a:r>
            <a:r>
              <a:rPr lang="ru-RU" dirty="0" err="1" smtClean="0"/>
              <a:t>використати</a:t>
            </a:r>
            <a:r>
              <a:rPr lang="ru-RU" dirty="0" smtClean="0"/>
              <a:t> </a:t>
            </a:r>
            <a:r>
              <a:rPr lang="ru-RU" dirty="0" err="1" smtClean="0"/>
              <a:t>магніт</a:t>
            </a:r>
            <a:r>
              <a:rPr lang="ru-RU" dirty="0" smtClean="0"/>
              <a:t> для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вічного</a:t>
            </a:r>
            <a:r>
              <a:rPr lang="ru-RU" dirty="0" smtClean="0"/>
              <a:t> </a:t>
            </a:r>
            <a:r>
              <a:rPr lang="ru-RU" dirty="0" err="1" smtClean="0"/>
              <a:t>двигуна</a:t>
            </a:r>
            <a:r>
              <a:rPr lang="ru-RU" dirty="0" smtClean="0"/>
              <a:t>.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прикладів</a:t>
            </a:r>
            <a:r>
              <a:rPr lang="ru-RU" dirty="0" smtClean="0"/>
              <a:t> - </a:t>
            </a:r>
            <a:r>
              <a:rPr lang="ru-RU" dirty="0" err="1" smtClean="0"/>
              <a:t>англічанин</a:t>
            </a:r>
            <a:r>
              <a:rPr lang="ru-RU" dirty="0" smtClean="0"/>
              <a:t> Джон </a:t>
            </a:r>
            <a:r>
              <a:rPr lang="ru-RU" dirty="0" err="1" smtClean="0"/>
              <a:t>Вількенсон</a:t>
            </a:r>
            <a:r>
              <a:rPr lang="ru-RU" dirty="0" smtClean="0"/>
              <a:t> </a:t>
            </a:r>
            <a:r>
              <a:rPr lang="ru-RU" dirty="0" smtClean="0"/>
              <a:t>Х</a:t>
            </a:r>
            <a:r>
              <a:rPr lang="en-GB" dirty="0" smtClean="0"/>
              <a:t>VII </a:t>
            </a:r>
            <a:r>
              <a:rPr lang="ru-RU" dirty="0" smtClean="0"/>
              <a:t>ст..; </a:t>
            </a:r>
            <a:r>
              <a:rPr lang="ru-RU" dirty="0" err="1" smtClean="0"/>
              <a:t>наступний</a:t>
            </a:r>
            <a:r>
              <a:rPr lang="ru-RU" dirty="0" smtClean="0"/>
              <a:t> проект – </a:t>
            </a:r>
            <a:r>
              <a:rPr lang="ru-RU" dirty="0" err="1" smtClean="0"/>
              <a:t>Германія</a:t>
            </a:r>
            <a:r>
              <a:rPr lang="ru-RU" dirty="0" smtClean="0"/>
              <a:t> 1878 </a:t>
            </a:r>
            <a:r>
              <a:rPr lang="ru-RU" dirty="0" err="1" smtClean="0"/>
              <a:t>р</a:t>
            </a:r>
            <a:r>
              <a:rPr lang="ru-RU" dirty="0" smtClean="0"/>
              <a:t>, </a:t>
            </a:r>
            <a:r>
              <a:rPr lang="ru-RU" dirty="0" err="1" smtClean="0"/>
              <a:t>французький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 </a:t>
            </a:r>
            <a:r>
              <a:rPr lang="ru-RU" dirty="0" err="1" smtClean="0"/>
              <a:t>Сірано</a:t>
            </a:r>
            <a:r>
              <a:rPr lang="ru-RU" dirty="0" smtClean="0"/>
              <a:t> </a:t>
            </a:r>
            <a:r>
              <a:rPr lang="ru-RU" dirty="0" smtClean="0"/>
              <a:t>де </a:t>
            </a:r>
            <a:r>
              <a:rPr lang="ru-RU" dirty="0" smtClean="0"/>
              <a:t>Бержерак в </a:t>
            </a:r>
            <a:r>
              <a:rPr lang="ru-RU" dirty="0" err="1" smtClean="0"/>
              <a:t>книзі</a:t>
            </a:r>
            <a:r>
              <a:rPr lang="ru-RU" dirty="0" smtClean="0"/>
              <a:t> «</a:t>
            </a:r>
            <a:r>
              <a:rPr lang="ru-RU" dirty="0" err="1" smtClean="0"/>
              <a:t>Історія</a:t>
            </a:r>
            <a:r>
              <a:rPr lang="ru-RU" dirty="0" smtClean="0"/>
              <a:t> держав на </a:t>
            </a:r>
            <a:r>
              <a:rPr lang="ru-RU" dirty="0" err="1" smtClean="0"/>
              <a:t>Місяці</a:t>
            </a:r>
            <a:r>
              <a:rPr lang="ru-RU" dirty="0" smtClean="0"/>
              <a:t> та </a:t>
            </a:r>
            <a:r>
              <a:rPr lang="ru-RU" dirty="0" err="1" smtClean="0"/>
              <a:t>Сонці</a:t>
            </a:r>
            <a:r>
              <a:rPr lang="ru-RU" dirty="0" smtClean="0"/>
              <a:t>» описав </a:t>
            </a:r>
            <a:r>
              <a:rPr lang="ru-RU" dirty="0" err="1" smtClean="0"/>
              <a:t>магнітну</a:t>
            </a:r>
            <a:r>
              <a:rPr lang="ru-RU" dirty="0" smtClean="0"/>
              <a:t> </a:t>
            </a:r>
            <a:r>
              <a:rPr lang="ru-RU" dirty="0" err="1" smtClean="0"/>
              <a:t>літальну</a:t>
            </a:r>
            <a:r>
              <a:rPr lang="ru-RU" dirty="0" smtClean="0"/>
              <a:t> </a:t>
            </a:r>
            <a:r>
              <a:rPr lang="ru-RU" dirty="0" smtClean="0"/>
              <a:t>машину. </a:t>
            </a:r>
          </a:p>
          <a:p>
            <a:endParaRPr lang="ru-RU" dirty="0"/>
          </a:p>
        </p:txBody>
      </p:sp>
      <p:pic>
        <p:nvPicPr>
          <p:cNvPr id="4" name="Рисунок 3" descr="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0"/>
            <a:ext cx="3843348" cy="3343400"/>
          </a:xfrm>
          <a:prstGeom prst="rect">
            <a:avLst/>
          </a:prstGeom>
        </p:spPr>
      </p:pic>
      <p:pic>
        <p:nvPicPr>
          <p:cNvPr id="5" name="Рисунок 4" descr="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2928934"/>
            <a:ext cx="2428892" cy="35882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4543428" cy="588425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Ботанік</a:t>
            </a:r>
            <a:r>
              <a:rPr lang="ru-RU" dirty="0" smtClean="0"/>
              <a:t> </a:t>
            </a:r>
            <a:r>
              <a:rPr lang="ru-RU" dirty="0" err="1" smtClean="0"/>
              <a:t>О.В.Крилов</a:t>
            </a:r>
            <a:r>
              <a:rPr lang="ru-RU" dirty="0" smtClean="0"/>
              <a:t> </a:t>
            </a:r>
            <a:r>
              <a:rPr lang="ru-RU" dirty="0" err="1" smtClean="0"/>
              <a:t>провів</a:t>
            </a:r>
            <a:r>
              <a:rPr lang="ru-RU" dirty="0" smtClean="0"/>
              <a:t> </a:t>
            </a:r>
            <a:r>
              <a:rPr lang="ru-RU" dirty="0" err="1" smtClean="0"/>
              <a:t>цілу</a:t>
            </a:r>
            <a:r>
              <a:rPr lang="ru-RU" dirty="0" smtClean="0"/>
              <a:t> </a:t>
            </a:r>
            <a:r>
              <a:rPr lang="ru-RU" dirty="0" err="1" smtClean="0"/>
              <a:t>серію</a:t>
            </a:r>
            <a:r>
              <a:rPr lang="ru-RU" dirty="0" smtClean="0"/>
              <a:t> </a:t>
            </a:r>
            <a:r>
              <a:rPr lang="ru-RU" dirty="0" err="1" smtClean="0"/>
              <a:t>дослідів</a:t>
            </a:r>
            <a:r>
              <a:rPr lang="ru-RU" dirty="0" smtClean="0"/>
              <a:t> , </a:t>
            </a:r>
            <a:r>
              <a:rPr lang="ru-RU" dirty="0" err="1" smtClean="0"/>
              <a:t>які</a:t>
            </a:r>
            <a:r>
              <a:rPr lang="ru-RU" dirty="0" smtClean="0"/>
              <a:t> довели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магнітного</a:t>
            </a:r>
            <a:r>
              <a:rPr lang="ru-RU" dirty="0" smtClean="0"/>
              <a:t> </a:t>
            </a:r>
            <a:r>
              <a:rPr lang="ru-RU" dirty="0" smtClean="0"/>
              <a:t>поля на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проростання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.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дослідів</a:t>
            </a:r>
            <a:r>
              <a:rPr lang="ru-RU" dirty="0" smtClean="0"/>
              <a:t> </a:t>
            </a:r>
            <a:r>
              <a:rPr lang="ru-RU" dirty="0" smtClean="0"/>
              <a:t>довели,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швидкість</a:t>
            </a:r>
            <a:r>
              <a:rPr lang="ru-RU" dirty="0" smtClean="0"/>
              <a:t> </a:t>
            </a:r>
            <a:r>
              <a:rPr lang="ru-RU" dirty="0" err="1" smtClean="0"/>
              <a:t>проростання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 </a:t>
            </a:r>
            <a:r>
              <a:rPr lang="ru-RU" dirty="0" err="1" smtClean="0"/>
              <a:t>кукурудзи</a:t>
            </a:r>
            <a:r>
              <a:rPr lang="ru-RU" dirty="0" smtClean="0"/>
              <a:t>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міняється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зміною</a:t>
            </a:r>
            <a:r>
              <a:rPr lang="ru-RU" dirty="0" smtClean="0"/>
              <a:t> </a:t>
            </a:r>
            <a:r>
              <a:rPr lang="ru-RU" dirty="0" err="1" smtClean="0"/>
              <a:t>орієнтації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в </a:t>
            </a:r>
            <a:r>
              <a:rPr lang="ru-RU" dirty="0" err="1" smtClean="0"/>
              <a:t>магнітному</a:t>
            </a:r>
            <a:r>
              <a:rPr lang="ru-RU" dirty="0" smtClean="0"/>
              <a:t> </a:t>
            </a:r>
            <a:r>
              <a:rPr lang="ru-RU" dirty="0" err="1" smtClean="0"/>
              <a:t>полі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pic>
        <p:nvPicPr>
          <p:cNvPr id="4" name="Рисунок 3" descr="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714356"/>
            <a:ext cx="3429024" cy="457203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85784" y="214290"/>
            <a:ext cx="8715436" cy="3286124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ru-RU" dirty="0" smtClean="0"/>
              <a:t>   </a:t>
            </a:r>
            <a:r>
              <a:rPr lang="ru-RU" dirty="0" err="1" smtClean="0"/>
              <a:t>Німецький</a:t>
            </a:r>
            <a:r>
              <a:rPr lang="ru-RU" dirty="0" smtClean="0"/>
              <a:t> </a:t>
            </a:r>
            <a:r>
              <a:rPr lang="ru-RU" dirty="0" err="1" smtClean="0"/>
              <a:t>ентомолог</a:t>
            </a:r>
            <a:r>
              <a:rPr lang="ru-RU" dirty="0" smtClean="0"/>
              <a:t> Г.Беккер в 1963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опублікував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про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орієнтації</a:t>
            </a:r>
            <a:r>
              <a:rPr lang="ru-RU" dirty="0" smtClean="0"/>
              <a:t> </a:t>
            </a:r>
            <a:r>
              <a:rPr lang="ru-RU" dirty="0" err="1" smtClean="0"/>
              <a:t>магнітного</a:t>
            </a:r>
            <a:r>
              <a:rPr lang="ru-RU" dirty="0" smtClean="0"/>
              <a:t> поля на </a:t>
            </a:r>
            <a:r>
              <a:rPr lang="ru-RU" dirty="0" err="1" smtClean="0"/>
              <a:t>поведінку</a:t>
            </a:r>
            <a:r>
              <a:rPr lang="ru-RU" dirty="0" smtClean="0"/>
              <a:t> комах та </a:t>
            </a:r>
            <a:r>
              <a:rPr lang="ru-RU" dirty="0" err="1" smtClean="0"/>
              <a:t>птахів</a:t>
            </a:r>
            <a:r>
              <a:rPr lang="ru-RU" dirty="0" smtClean="0"/>
              <a:t>.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smtClean="0"/>
              <a:t>голуби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закріпленими</a:t>
            </a:r>
            <a:r>
              <a:rPr lang="ru-RU" dirty="0" smtClean="0"/>
              <a:t> на </a:t>
            </a:r>
            <a:r>
              <a:rPr lang="ru-RU" dirty="0" err="1" smtClean="0"/>
              <a:t>спині</a:t>
            </a:r>
            <a:r>
              <a:rPr lang="ru-RU" dirty="0" smtClean="0"/>
              <a:t> </a:t>
            </a:r>
            <a:r>
              <a:rPr lang="ru-RU" dirty="0" err="1" smtClean="0"/>
              <a:t>магнітами</a:t>
            </a:r>
            <a:r>
              <a:rPr lang="ru-RU" dirty="0" smtClean="0"/>
              <a:t> вагою 0,7 г 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створюють</a:t>
            </a:r>
            <a:r>
              <a:rPr lang="ru-RU" dirty="0" smtClean="0"/>
              <a:t> 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 </a:t>
            </a:r>
            <a:r>
              <a:rPr lang="ru-RU" dirty="0" smtClean="0"/>
              <a:t>поле </a:t>
            </a:r>
            <a:r>
              <a:rPr lang="ru-RU" dirty="0" err="1" smtClean="0"/>
              <a:t>напруженістю</a:t>
            </a:r>
            <a:r>
              <a:rPr lang="ru-RU" dirty="0" smtClean="0"/>
              <a:t> 0,15 – 0,2 Э </a:t>
            </a:r>
            <a:r>
              <a:rPr lang="ru-RU" dirty="0" err="1" smtClean="0"/>
              <a:t>повертаються</a:t>
            </a:r>
            <a:r>
              <a:rPr lang="ru-RU" dirty="0" smtClean="0"/>
              <a:t> </a:t>
            </a:r>
            <a:r>
              <a:rPr lang="ru-RU" dirty="0" err="1" smtClean="0"/>
              <a:t>додому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контрольних</a:t>
            </a:r>
            <a:r>
              <a:rPr lang="ru-RU" dirty="0" smtClean="0"/>
              <a:t>. При </a:t>
            </a:r>
            <a:r>
              <a:rPr lang="ru-RU" dirty="0" err="1" smtClean="0"/>
              <a:t>спостереженнях</a:t>
            </a:r>
            <a:r>
              <a:rPr lang="ru-RU" dirty="0" smtClean="0"/>
              <a:t> за </a:t>
            </a:r>
            <a:r>
              <a:rPr lang="ru-RU" dirty="0" err="1" smtClean="0"/>
              <a:t>траєкторією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польоту</a:t>
            </a:r>
            <a:r>
              <a:rPr lang="ru-RU" dirty="0" smtClean="0"/>
              <a:t> </a:t>
            </a:r>
            <a:r>
              <a:rPr lang="ru-RU" dirty="0" err="1" smtClean="0"/>
              <a:t>помічено</a:t>
            </a:r>
            <a:r>
              <a:rPr lang="ru-RU" dirty="0" smtClean="0"/>
              <a:t> </a:t>
            </a:r>
            <a:r>
              <a:rPr lang="ru-RU" dirty="0" err="1" smtClean="0"/>
              <a:t>відхилення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в </a:t>
            </a:r>
            <a:r>
              <a:rPr lang="ru-RU" dirty="0" err="1" smtClean="0"/>
              <a:t>місцях</a:t>
            </a:r>
            <a:r>
              <a:rPr lang="ru-RU" dirty="0" smtClean="0"/>
              <a:t> </a:t>
            </a:r>
            <a:r>
              <a:rPr lang="ru-RU" dirty="0" err="1" smtClean="0"/>
              <a:t>магнітних</a:t>
            </a:r>
            <a:r>
              <a:rPr lang="ru-RU" dirty="0" smtClean="0"/>
              <a:t> </a:t>
            </a:r>
            <a:r>
              <a:rPr lang="ru-RU" dirty="0" err="1" smtClean="0"/>
              <a:t>аномалій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pic>
        <p:nvPicPr>
          <p:cNvPr id="4" name="Рисунок 3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2857496"/>
            <a:ext cx="5283768" cy="37122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286248" cy="64557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Відомості</a:t>
            </a:r>
            <a:r>
              <a:rPr lang="ru-RU" dirty="0" smtClean="0"/>
              <a:t> </a:t>
            </a:r>
            <a:r>
              <a:rPr lang="ru-RU" dirty="0" smtClean="0"/>
              <a:t>про </a:t>
            </a:r>
            <a:r>
              <a:rPr lang="ru-RU" dirty="0" err="1" smtClean="0"/>
              <a:t>лікувальні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магнітів</a:t>
            </a:r>
            <a:r>
              <a:rPr lang="ru-RU" dirty="0" smtClean="0"/>
              <a:t> </a:t>
            </a:r>
            <a:r>
              <a:rPr lang="ru-RU" dirty="0" err="1" smtClean="0"/>
              <a:t>відомо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давніх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. </a:t>
            </a:r>
            <a:r>
              <a:rPr lang="ru-RU" dirty="0" err="1" smtClean="0"/>
              <a:t>Вчені</a:t>
            </a:r>
            <a:r>
              <a:rPr lang="ru-RU" dirty="0" smtClean="0"/>
              <a:t> </a:t>
            </a:r>
            <a:r>
              <a:rPr lang="ru-RU" dirty="0" err="1" smtClean="0"/>
              <a:t>Арістотель</a:t>
            </a:r>
            <a:r>
              <a:rPr lang="ru-RU" dirty="0" smtClean="0"/>
              <a:t> та </a:t>
            </a:r>
            <a:r>
              <a:rPr lang="ru-RU" dirty="0" err="1" smtClean="0"/>
              <a:t>Пліній</a:t>
            </a:r>
            <a:r>
              <a:rPr lang="ru-RU" dirty="0" smtClean="0"/>
              <a:t> </a:t>
            </a:r>
            <a:r>
              <a:rPr lang="ru-RU" dirty="0" err="1" smtClean="0"/>
              <a:t>трактували</a:t>
            </a:r>
            <a:r>
              <a:rPr lang="ru-RU" dirty="0" smtClean="0"/>
              <a:t> про </a:t>
            </a:r>
            <a:r>
              <a:rPr lang="ru-RU" dirty="0" err="1" smtClean="0"/>
              <a:t>двадцять</a:t>
            </a:r>
            <a:r>
              <a:rPr lang="ru-RU" dirty="0" smtClean="0"/>
              <a:t> </a:t>
            </a:r>
            <a:r>
              <a:rPr lang="ru-RU" dirty="0" err="1" smtClean="0"/>
              <a:t>лікувальних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магнітів</a:t>
            </a:r>
            <a:r>
              <a:rPr lang="ru-RU" dirty="0" smtClean="0"/>
              <a:t>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висновки</a:t>
            </a:r>
            <a:r>
              <a:rPr lang="ru-RU" dirty="0" smtClean="0"/>
              <a:t> </a:t>
            </a:r>
            <a:r>
              <a:rPr lang="ru-RU" dirty="0" err="1" smtClean="0"/>
              <a:t>продовжували</a:t>
            </a:r>
            <a:r>
              <a:rPr lang="ru-RU" dirty="0" smtClean="0"/>
              <a:t> </a:t>
            </a:r>
            <a:r>
              <a:rPr lang="ru-RU" dirty="0" err="1" smtClean="0"/>
              <a:t>вчені</a:t>
            </a:r>
            <a:r>
              <a:rPr lang="ru-RU" dirty="0" smtClean="0"/>
              <a:t> </a:t>
            </a:r>
            <a:r>
              <a:rPr lang="ru-RU" dirty="0" err="1" smtClean="0"/>
              <a:t>Марцелл</a:t>
            </a:r>
            <a:r>
              <a:rPr lang="ru-RU" dirty="0" smtClean="0"/>
              <a:t>, </a:t>
            </a:r>
            <a:r>
              <a:rPr lang="ru-RU" dirty="0" err="1" smtClean="0"/>
              <a:t>Парацельє</a:t>
            </a:r>
            <a:r>
              <a:rPr lang="ru-RU" dirty="0" smtClean="0"/>
              <a:t>, </a:t>
            </a:r>
            <a:r>
              <a:rPr lang="ru-RU" dirty="0" err="1" smtClean="0"/>
              <a:t>Гільберт</a:t>
            </a:r>
            <a:r>
              <a:rPr lang="ru-RU" dirty="0" smtClean="0"/>
              <a:t>. </a:t>
            </a:r>
            <a:r>
              <a:rPr lang="ru-RU" dirty="0" smtClean="0"/>
              <a:t>В </a:t>
            </a:r>
            <a:r>
              <a:rPr lang="ru-RU" dirty="0" smtClean="0"/>
              <a:t>ХІХ ст. медики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вивчали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магніту</a:t>
            </a:r>
            <a:r>
              <a:rPr lang="ru-RU" dirty="0" smtClean="0"/>
              <a:t> на </a:t>
            </a:r>
            <a:r>
              <a:rPr lang="ru-RU" dirty="0" err="1" smtClean="0"/>
              <a:t>мозок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Цікаві</a:t>
            </a:r>
            <a:r>
              <a:rPr lang="ru-RU" dirty="0" smtClean="0"/>
              <a:t> </a:t>
            </a:r>
            <a:r>
              <a:rPr lang="ru-RU" dirty="0" err="1" smtClean="0"/>
              <a:t>експерименти</a:t>
            </a:r>
            <a:r>
              <a:rPr lang="ru-RU" dirty="0" smtClean="0"/>
              <a:t> </a:t>
            </a:r>
            <a:r>
              <a:rPr lang="ru-RU" dirty="0" smtClean="0"/>
              <a:t>проводили </a:t>
            </a:r>
            <a:r>
              <a:rPr lang="ru-RU" dirty="0" err="1" smtClean="0"/>
              <a:t>вчені</a:t>
            </a:r>
            <a:r>
              <a:rPr lang="ru-RU" dirty="0" smtClean="0"/>
              <a:t> </a:t>
            </a:r>
            <a:r>
              <a:rPr lang="ru-RU" dirty="0" err="1" smtClean="0"/>
              <a:t>Боткін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Шарко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  <p:pic>
        <p:nvPicPr>
          <p:cNvPr id="4" name="Рисунок 3" descr="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142852"/>
            <a:ext cx="2438400" cy="2857500"/>
          </a:xfrm>
          <a:prstGeom prst="rect">
            <a:avLst/>
          </a:prstGeom>
        </p:spPr>
      </p:pic>
      <p:pic>
        <p:nvPicPr>
          <p:cNvPr id="5" name="Рисунок 4" descr="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3214686"/>
            <a:ext cx="2571768" cy="344163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9124" y="0"/>
            <a:ext cx="3757610" cy="6858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Спостереження</a:t>
            </a:r>
            <a:r>
              <a:rPr lang="ru-RU" dirty="0" smtClean="0"/>
              <a:t> </a:t>
            </a:r>
            <a:r>
              <a:rPr lang="ru-RU" dirty="0" err="1" smtClean="0"/>
              <a:t>доводять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магнітне</a:t>
            </a:r>
            <a:r>
              <a:rPr lang="ru-RU" dirty="0" smtClean="0"/>
              <a:t> поле </a:t>
            </a:r>
            <a:r>
              <a:rPr lang="ru-RU" dirty="0" err="1" smtClean="0"/>
              <a:t>є</a:t>
            </a:r>
            <a:r>
              <a:rPr lang="ru-RU" dirty="0" smtClean="0"/>
              <a:t> у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Щоправда</a:t>
            </a:r>
            <a:r>
              <a:rPr lang="ru-RU" dirty="0" smtClean="0"/>
              <a:t>,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слабке</a:t>
            </a:r>
            <a:r>
              <a:rPr lang="ru-RU" dirty="0" smtClean="0"/>
              <a:t>. Так, </a:t>
            </a:r>
            <a:r>
              <a:rPr lang="ru-RU" dirty="0" err="1" smtClean="0"/>
              <a:t>згинаючи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розгинаючи</a:t>
            </a:r>
            <a:r>
              <a:rPr lang="ru-RU" dirty="0" smtClean="0"/>
              <a:t> руку,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магнітне</a:t>
            </a:r>
            <a:r>
              <a:rPr lang="ru-RU" dirty="0" smtClean="0"/>
              <a:t> поле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індукцією</a:t>
            </a:r>
            <a:r>
              <a:rPr lang="ru-RU" dirty="0" smtClean="0"/>
              <a:t> в одну </a:t>
            </a:r>
            <a:r>
              <a:rPr lang="ru-RU" dirty="0" err="1" smtClean="0"/>
              <a:t>мільярдну</a:t>
            </a:r>
            <a:r>
              <a:rPr lang="ru-RU" dirty="0" smtClean="0"/>
              <a:t> </a:t>
            </a:r>
            <a:r>
              <a:rPr lang="ru-RU" dirty="0" err="1" smtClean="0"/>
              <a:t>частку</a:t>
            </a:r>
            <a:r>
              <a:rPr lang="ru-RU" dirty="0" smtClean="0"/>
              <a:t> </a:t>
            </a:r>
            <a:r>
              <a:rPr lang="ru-RU" dirty="0" err="1" smtClean="0"/>
              <a:t>тесли</a:t>
            </a:r>
            <a:r>
              <a:rPr lang="ru-RU" dirty="0" smtClean="0"/>
              <a:t>. </a:t>
            </a:r>
            <a:r>
              <a:rPr lang="ru-RU" dirty="0" err="1" smtClean="0"/>
              <a:t>Серце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–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магніт</a:t>
            </a:r>
            <a:r>
              <a:rPr lang="ru-RU" dirty="0" smtClean="0"/>
              <a:t>. </a:t>
            </a:r>
            <a:r>
              <a:rPr lang="ru-RU" dirty="0" err="1" smtClean="0"/>
              <a:t>Сучасні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запис</a:t>
            </a:r>
            <a:r>
              <a:rPr lang="ru-RU" dirty="0" smtClean="0"/>
              <a:t> </a:t>
            </a:r>
            <a:r>
              <a:rPr lang="ru-RU" dirty="0" err="1" smtClean="0"/>
              <a:t>змінного</a:t>
            </a:r>
            <a:r>
              <a:rPr lang="ru-RU" dirty="0" smtClean="0"/>
              <a:t> </a:t>
            </a:r>
            <a:r>
              <a:rPr lang="ru-RU" dirty="0" err="1" smtClean="0"/>
              <a:t>магнітного</a:t>
            </a:r>
            <a:r>
              <a:rPr lang="ru-RU" dirty="0" smtClean="0"/>
              <a:t> поля </a:t>
            </a:r>
            <a:r>
              <a:rPr lang="ru-RU" dirty="0" err="1" smtClean="0"/>
              <a:t>серця</a:t>
            </a:r>
            <a:r>
              <a:rPr lang="ru-RU" dirty="0" smtClean="0"/>
              <a:t>- </a:t>
            </a:r>
            <a:r>
              <a:rPr lang="ru-RU" dirty="0" err="1" smtClean="0"/>
              <a:t>магнітокардіограма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провести </a:t>
            </a:r>
            <a:r>
              <a:rPr lang="ru-RU" dirty="0" smtClean="0"/>
              <a:t>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 smtClean="0"/>
              <a:t>приладів</a:t>
            </a:r>
            <a:r>
              <a:rPr lang="ru-RU" dirty="0" smtClean="0"/>
              <a:t> – </a:t>
            </a:r>
            <a:r>
              <a:rPr lang="ru-RU" dirty="0" err="1" smtClean="0"/>
              <a:t>магнітокардіографів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pic>
        <p:nvPicPr>
          <p:cNvPr id="4" name="Рисунок 3" descr="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4000528" cy="595115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072462" cy="31432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При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магнітним</a:t>
            </a:r>
            <a:r>
              <a:rPr lang="ru-RU" dirty="0" smtClean="0"/>
              <a:t> полем </a:t>
            </a:r>
            <a:r>
              <a:rPr lang="ru-RU" dirty="0" err="1" smtClean="0"/>
              <a:t>змінюються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магнітні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— </a:t>
            </a:r>
            <a:r>
              <a:rPr lang="ru-RU" dirty="0" err="1" smtClean="0"/>
              <a:t>механічні</a:t>
            </a:r>
            <a:r>
              <a:rPr lang="ru-RU" dirty="0" smtClean="0"/>
              <a:t>, </a:t>
            </a:r>
            <a:r>
              <a:rPr lang="ru-RU" dirty="0" err="1" smtClean="0"/>
              <a:t>теплові</a:t>
            </a:r>
            <a:r>
              <a:rPr lang="ru-RU" dirty="0" smtClean="0"/>
              <a:t>, </a:t>
            </a:r>
            <a:r>
              <a:rPr lang="ru-RU" dirty="0" err="1" smtClean="0"/>
              <a:t>електричні</a:t>
            </a:r>
            <a:r>
              <a:rPr lang="ru-RU" dirty="0" smtClean="0"/>
              <a:t>, </a:t>
            </a:r>
            <a:r>
              <a:rPr lang="ru-RU" dirty="0" err="1" smtClean="0"/>
              <a:t>оптичні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хімічні.Одним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цікавих</a:t>
            </a:r>
            <a:r>
              <a:rPr lang="ru-RU" dirty="0" smtClean="0"/>
              <a:t> </a:t>
            </a:r>
            <a:r>
              <a:rPr lang="ru-RU" dirty="0" err="1" smtClean="0"/>
              <a:t>прикладів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магнітного</a:t>
            </a:r>
            <a:r>
              <a:rPr lang="ru-RU" dirty="0" smtClean="0"/>
              <a:t> поля на </a:t>
            </a:r>
            <a:r>
              <a:rPr lang="ru-RU" dirty="0" err="1" smtClean="0"/>
              <a:t>речовину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«</a:t>
            </a:r>
            <a:r>
              <a:rPr lang="ru-RU" dirty="0" err="1" smtClean="0"/>
              <a:t>омагнічення</a:t>
            </a:r>
            <a:r>
              <a:rPr lang="ru-RU" dirty="0" smtClean="0"/>
              <a:t>» води. </a:t>
            </a:r>
            <a:r>
              <a:rPr lang="ru-RU" dirty="0" err="1" smtClean="0"/>
              <a:t>Пройшовши</a:t>
            </a:r>
            <a:r>
              <a:rPr lang="ru-RU" dirty="0" smtClean="0"/>
              <a:t> </a:t>
            </a:r>
            <a:r>
              <a:rPr lang="ru-RU" dirty="0" err="1" smtClean="0"/>
              <a:t>крізь</a:t>
            </a:r>
            <a:r>
              <a:rPr lang="ru-RU" dirty="0" smtClean="0"/>
              <a:t> </a:t>
            </a:r>
            <a:r>
              <a:rPr lang="ru-RU" dirty="0" err="1" smtClean="0"/>
              <a:t>магнітне</a:t>
            </a:r>
            <a:r>
              <a:rPr lang="ru-RU" dirty="0" smtClean="0"/>
              <a:t> поле, вода </a:t>
            </a:r>
            <a:r>
              <a:rPr lang="ru-RU" dirty="0" err="1" smtClean="0"/>
              <a:t>набуває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. </a:t>
            </a:r>
            <a:r>
              <a:rPr lang="ru-RU" dirty="0" err="1" smtClean="0"/>
              <a:t>Така</a:t>
            </a:r>
            <a:r>
              <a:rPr lang="ru-RU" dirty="0" smtClean="0"/>
              <a:t> вода не </a:t>
            </a:r>
            <a:r>
              <a:rPr lang="ru-RU" dirty="0" err="1" smtClean="0"/>
              <a:t>утворює</a:t>
            </a:r>
            <a:r>
              <a:rPr lang="ru-RU" dirty="0" smtClean="0"/>
              <a:t> </a:t>
            </a:r>
            <a:r>
              <a:rPr lang="ru-RU" dirty="0" err="1" smtClean="0"/>
              <a:t>накипу</a:t>
            </a:r>
            <a:r>
              <a:rPr lang="ru-RU" dirty="0" smtClean="0"/>
              <a:t> в </a:t>
            </a:r>
            <a:r>
              <a:rPr lang="ru-RU" dirty="0" err="1" smtClean="0"/>
              <a:t>парових</a:t>
            </a:r>
            <a:r>
              <a:rPr lang="ru-RU" dirty="0" smtClean="0"/>
              <a:t> котлах,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без </a:t>
            </a:r>
            <a:r>
              <a:rPr lang="ru-RU" dirty="0" err="1" smtClean="0"/>
              <a:t>додаткового</a:t>
            </a:r>
            <a:r>
              <a:rPr lang="ru-RU" dirty="0" smtClean="0"/>
              <a:t> </a:t>
            </a:r>
            <a:r>
              <a:rPr lang="ru-RU" dirty="0" err="1" smtClean="0"/>
              <a:t>хімічного</a:t>
            </a:r>
            <a:r>
              <a:rPr lang="ru-RU" dirty="0" smtClean="0"/>
              <a:t> </a:t>
            </a:r>
            <a:r>
              <a:rPr lang="ru-RU" dirty="0" err="1" smtClean="0"/>
              <a:t>оброблення</a:t>
            </a:r>
            <a:r>
              <a:rPr lang="ru-RU" dirty="0" smtClean="0"/>
              <a:t>. Бетон, </a:t>
            </a:r>
            <a:r>
              <a:rPr lang="ru-RU" dirty="0" err="1" smtClean="0"/>
              <a:t>замішаний</a:t>
            </a:r>
            <a:r>
              <a:rPr lang="ru-RU" dirty="0" smtClean="0"/>
              <a:t> на «</a:t>
            </a:r>
            <a:r>
              <a:rPr lang="ru-RU" dirty="0" err="1" smtClean="0"/>
              <a:t>омагніченій</a:t>
            </a:r>
            <a:r>
              <a:rPr lang="ru-RU" dirty="0" smtClean="0"/>
              <a:t>» </a:t>
            </a:r>
            <a:r>
              <a:rPr lang="ru-RU" dirty="0" err="1" smtClean="0"/>
              <a:t>воді</a:t>
            </a:r>
            <a:r>
              <a:rPr lang="ru-RU" dirty="0" smtClean="0"/>
              <a:t>, </a:t>
            </a:r>
            <a:r>
              <a:rPr lang="ru-RU" dirty="0" err="1" smtClean="0"/>
              <a:t>міцніший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звичайний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4546" y="2786058"/>
            <a:ext cx="5429288" cy="371251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В </a:t>
            </a:r>
            <a:r>
              <a:rPr lang="ru-RU" dirty="0" smtClean="0"/>
              <a:t>наш час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сучасну</a:t>
            </a:r>
            <a:r>
              <a:rPr lang="ru-RU" dirty="0" smtClean="0"/>
              <a:t> </a:t>
            </a:r>
            <a:r>
              <a:rPr lang="ru-RU" dirty="0" err="1" smtClean="0"/>
              <a:t>техніку</a:t>
            </a:r>
            <a:r>
              <a:rPr lang="ru-RU" dirty="0" smtClean="0"/>
              <a:t> , яка по </a:t>
            </a:r>
            <a:r>
              <a:rPr lang="ru-RU" dirty="0" err="1" smtClean="0"/>
              <a:t>інтенсивності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потужності</a:t>
            </a:r>
            <a:r>
              <a:rPr lang="ru-RU" dirty="0" smtClean="0"/>
              <a:t> </a:t>
            </a:r>
            <a:r>
              <a:rPr lang="ru-RU" dirty="0" err="1" smtClean="0"/>
              <a:t>магнітного</a:t>
            </a:r>
            <a:r>
              <a:rPr lang="ru-RU" dirty="0" smtClean="0"/>
              <a:t> поля часто </a:t>
            </a:r>
            <a:r>
              <a:rPr lang="ru-RU" dirty="0" err="1" smtClean="0"/>
              <a:t>перевищує</a:t>
            </a:r>
            <a:r>
              <a:rPr lang="ru-RU" dirty="0" smtClean="0"/>
              <a:t> </a:t>
            </a:r>
            <a:r>
              <a:rPr lang="ru-RU" dirty="0" err="1" smtClean="0"/>
              <a:t>інтенсивність</a:t>
            </a:r>
            <a:r>
              <a:rPr lang="ru-RU" dirty="0" smtClean="0"/>
              <a:t> </a:t>
            </a:r>
            <a:r>
              <a:rPr lang="ru-RU" dirty="0" err="1" smtClean="0"/>
              <a:t>магнітного</a:t>
            </a:r>
            <a:r>
              <a:rPr lang="ru-RU" dirty="0" smtClean="0"/>
              <a:t> поля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тисячі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. Наше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щоденне</a:t>
            </a:r>
            <a:r>
              <a:rPr lang="ru-RU" dirty="0" smtClean="0"/>
              <a:t> </a:t>
            </a:r>
            <a:r>
              <a:rPr lang="ru-RU" dirty="0" err="1" smtClean="0"/>
              <a:t>втручання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природні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негативним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</TotalTime>
  <Words>536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Презентація з фізики на тему: “використання магнітних властивостей” учениці 7(11)Б класу Бургелі наталії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з фізики на тему: “використання магнітних властивостей” учениці 7(11)Б класу Бургелі наталії</dc:title>
  <cp:lastModifiedBy>User</cp:lastModifiedBy>
  <cp:revision>3</cp:revision>
  <dcterms:modified xsi:type="dcterms:W3CDTF">2013-11-18T21:13:53Z</dcterms:modified>
</cp:coreProperties>
</file>