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1071546"/>
            <a:ext cx="7772400" cy="3643338"/>
          </a:xfrm>
        </p:spPr>
        <p:txBody>
          <a:bodyPr>
            <a:noAutofit/>
          </a:bodyPr>
          <a:lstStyle/>
          <a:p>
            <a:pPr algn="ctr"/>
            <a:r>
              <a:rPr lang="uk-UA" sz="66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Внутрішній фотоефект</a:t>
            </a:r>
            <a:endParaRPr lang="uk-UA" sz="6600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b="1" dirty="0" smtClean="0"/>
              <a:t>	</a:t>
            </a:r>
            <a:r>
              <a:rPr lang="uk-UA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8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Фотоефе́кт</a:t>
            </a:r>
            <a:r>
              <a:rPr lang="vi-VN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uk-UA" sz="2800" dirty="0" smtClean="0">
              <a:solidFill>
                <a:schemeClr val="bg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	Це я</a:t>
            </a:r>
            <a:r>
              <a:rPr lang="vi-VN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uk-UA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«вибивання» світлом електронів із металів. Це повне або часткове вивільнення електронів від зв'язків з ядрами атомів речовини внаслідок дії на неї електромагнітного проміння (світла, рентгенівського чи гамма-променів).</a:t>
            </a:r>
          </a:p>
          <a:p>
            <a:pPr>
              <a:buNone/>
            </a:pPr>
            <a:r>
              <a:rPr lang="uk-UA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Розрізняють: </a:t>
            </a:r>
            <a:r>
              <a:rPr lang="vi-VN" sz="2800" i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зовнішній фотоефект</a:t>
            </a:r>
            <a:r>
              <a:rPr lang="vi-VN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– вибивання електронів під дією світла (фотоелектронна емісія), гамма-випромінюваннятощо; </a:t>
            </a:r>
            <a:r>
              <a:rPr lang="vi-VN" sz="2800" i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внутрішній фотоефект</a:t>
            </a:r>
            <a:r>
              <a:rPr lang="vi-VN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– збільшення електропровідності напівпровідників або діелектриків під дією світла (фотопровідність); </a:t>
            </a:r>
            <a:r>
              <a:rPr lang="vi-VN" sz="2800" i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вентильний фотоефект</a:t>
            </a:r>
            <a:r>
              <a:rPr lang="vi-VN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– збудження світлом електрорушійної сили на межі між металом і напівпровідником або між різнорідними напівпровідниками (р-</a:t>
            </a:r>
            <a:r>
              <a:rPr lang="en-US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vi-VN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перехід).</a:t>
            </a:r>
          </a:p>
          <a:p>
            <a:pPr>
              <a:buNone/>
            </a:pPr>
            <a:r>
              <a:rPr lang="uk-UA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8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Фотоефект застосовується в ряді аналізаторів речовини. Явище фотоефекту покладено в основу дії фотоелементів.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001156" cy="6715148"/>
          </a:xfrm>
        </p:spPr>
        <p:txBody>
          <a:bodyPr>
            <a:normAutofit fontScale="55000" lnSpcReduction="20000"/>
          </a:bodyPr>
          <a:lstStyle/>
          <a:p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Дослідження фотоефекту дозволили сформулювати три його характерні закони.</a:t>
            </a:r>
          </a:p>
          <a:p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Кількість фотоелектронів прямо пропорційна інтенсивності світла.</a:t>
            </a:r>
          </a:p>
          <a:p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Максимальна кінетична енергія фотоелектронів не залежить від інтенсивності світла, кінетична енергія фотоелектронів прямо пропорційна частоті світла.</a:t>
            </a:r>
          </a:p>
          <a:p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Для кожної речовини існують порогові значення частоти та довжини хвилі світла, які відповідають межі існування фотоефекту; світло з меншою частотою та більшою довжиною хвилі фотоефекту не викликає.</a:t>
            </a:r>
          </a:p>
          <a:p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Оскільки це порогове значення завжди ближче до червоного світла, то йому дали назву червона межа фотоефекту.</a:t>
            </a:r>
          </a:p>
          <a:p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Зрозуміло, що червона межа фотоефекту існує завдяки притягуванню електронів до ядер. Разом з тим, останній закон не можна пояснити на основі уявлення про світло як неперервні плавні коливання у вакуумі-ефірі: такі хвилі мали довго розгойдувати електрони до того моменту, коли швидкість останніх стала б достатньою для відриву від металу.</a:t>
            </a:r>
          </a:p>
          <a:p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Повне пояснення фотоефекту належить Альберту Ейнштейну, який використав ідею німецького фізика Макса Планка про те, що світло випромінюється і поширюється окремими порціями — квантами, які отримали назву , що фотоефект відбуває фотонів. </a:t>
            </a:r>
          </a:p>
          <a:p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Ейнштейн висловив припущення, внаслідок поглинання фотоном одного кванта, інші кванти не можуть брати участь у цьому процесі. Тоді енергія одного кванта світла (фотона) витрачається на подолання бар'єру (виконання роботи виходу, відриву від матеріалу) і надання кінетичної енергії фотоелектрону.</a:t>
            </a:r>
          </a:p>
          <a:p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Це дозволило йому записати закон збереження енергії для процесу — наведене вище рівняння Ейнштейна для фотоефекту.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500042"/>
            <a:ext cx="7772400" cy="1571636"/>
          </a:xfrm>
        </p:spPr>
        <p:txBody>
          <a:bodyPr/>
          <a:lstStyle/>
          <a:p>
            <a:pPr>
              <a:buNone/>
            </a:pPr>
            <a:r>
              <a:rPr lang="uk-UA" sz="32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обчислення енергії кванта світла Макс Планк запропонував просту формулу:</a:t>
            </a:r>
            <a:endParaRPr lang="uk-UA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4099" name="Picture 3" descr="C:\Users\admin\Desktop\8fb5e18961a038bdb14cd83ff57c6d62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00166" y="2071678"/>
            <a:ext cx="3429024" cy="762005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28596" y="3357562"/>
            <a:ext cx="849687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де        -енергія фотона, </a:t>
            </a:r>
            <a:r>
              <a:rPr kumimoji="0" lang="uk-UA" sz="3600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 - стала Планка,        - лінійна частота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uk-UA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</a:br>
            <a:endParaRPr kumimoji="0" lang="uk-UA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101" name="Picture 5" descr="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23813"/>
            <a:ext cx="142875" cy="133350"/>
          </a:xfrm>
          <a:prstGeom prst="rect">
            <a:avLst/>
          </a:prstGeom>
          <a:noFill/>
        </p:spPr>
      </p:pic>
      <p:pic>
        <p:nvPicPr>
          <p:cNvPr id="4102" name="Picture 6" descr="\nu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47900" y="23813"/>
            <a:ext cx="95250" cy="85725"/>
          </a:xfrm>
          <a:prstGeom prst="rect">
            <a:avLst/>
          </a:prstGeom>
          <a:noFill/>
        </p:spPr>
      </p:pic>
      <p:pic>
        <p:nvPicPr>
          <p:cNvPr id="4103" name="Picture 7" descr="C:\Users\admin\Desktop\3a3ea00cfc35332cedf6e5e9a32e94da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57224" y="3429000"/>
            <a:ext cx="459244" cy="428628"/>
          </a:xfrm>
          <a:prstGeom prst="rect">
            <a:avLst/>
          </a:prstGeom>
          <a:noFill/>
        </p:spPr>
      </p:pic>
      <p:pic>
        <p:nvPicPr>
          <p:cNvPr id="4104" name="Picture 8" descr="C:\Users\admin\Desktop\7368318dd3647eb6bbf6afaf6d26c48d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0800000" flipH="1" flipV="1">
            <a:off x="6000760" y="3500438"/>
            <a:ext cx="444503" cy="4000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t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334867" cy="4000504"/>
          </a:xfrm>
          <a:prstGeom prst="rect">
            <a:avLst/>
          </a:prstGeom>
          <a:noFill/>
        </p:spPr>
      </p:pic>
      <p:pic>
        <p:nvPicPr>
          <p:cNvPr id="1027" name="Picture 3" descr="C:\Users\admin\Desktop\275px-Photoelectric_effec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548658"/>
            <a:ext cx="4691077" cy="330934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572560" cy="650085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sz="31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Внутрішній фотоефект являє собою процес утворення вільних носіїв заряду всередині речовини при впливі випромінювання. Взаємодія випромінювання з речовиною може відбуватися без зміни або із зміною енергії падаючого кванта. У цьому випадку лише поглинання фотонів представляє інтерес. При цьому, однак, можливо таке поглинання, при якому енергія фотона переходить в пружні коливання кристалічною грати, Іншими словами, в енергію фононів, в результаті поглинання випромінювання викликає підвищення температури тіла.</a:t>
            </a:r>
          </a:p>
          <a:p>
            <a:pPr>
              <a:buNone/>
            </a:pPr>
            <a:r>
              <a:rPr lang="uk-UA" sz="31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		Цей ефект знаходить та практичне застосування в одній з різновидів фотоприймачів - Болометр, але через невисоку чутливості і низької швидкодії болометри в оптоелектроніці не застосовуються. Лише безпосереднє порушення атомів, що полягає в появі додаткових носіїв заряду (фотоносіїв), відноситься до фотоефекту. Фотоефект проявляється в електронних переходах двох типів: власних (фундаментальних) і домішкових.</a:t>
            </a:r>
          </a:p>
          <a:p>
            <a:pPr>
              <a:buNone/>
            </a:pPr>
            <a:endParaRPr lang="uk-UA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715436" cy="44291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Внутрішній фотоефект приводить:</a:t>
            </a:r>
          </a:p>
          <a:p>
            <a:pPr lvl="1"/>
            <a:r>
              <a:rPr lang="uk-UA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зміни концентрації </a:t>
            </a:r>
            <a:r>
              <a:rPr lang="uk-UA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носіїв у зоні провідності ( тобто зміні провідності);</a:t>
            </a:r>
          </a:p>
          <a:p>
            <a:pPr lvl="1"/>
            <a:r>
              <a:rPr lang="uk-UA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Виникненню фото ЭДС.</a:t>
            </a:r>
          </a:p>
          <a:p>
            <a:pPr>
              <a:buNone/>
            </a:pPr>
            <a:r>
              <a:rPr lang="uk-UA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 		На використанні внутрішнього фотоефекта заснована дія фотоелементів – обладнань, що перетворять світлову енергію в електричну, або властивості, що змінюють свої, під дією падаючого світла.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2050" name="Picture 2" descr="C:\Users\admin\Desktop\clip_image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4214818"/>
            <a:ext cx="5610019" cy="264318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42942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uk-UA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Властивості, що змінюють, працюють на внутрішньому</a:t>
            </a:r>
          </a:p>
          <a:p>
            <a:pPr lvl="1">
              <a:buNone/>
            </a:pPr>
            <a:r>
              <a:rPr lang="uk-UA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фотоефекті: фотоопору (ФС), фотодіоди (ФД),</a:t>
            </a:r>
          </a:p>
          <a:p>
            <a:pPr lvl="1">
              <a:buNone/>
            </a:pPr>
            <a:r>
              <a:rPr lang="uk-UA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фототранзистори (ФТ), фоторезистори, фотомікросхеми.</a:t>
            </a:r>
          </a:p>
          <a:p>
            <a:pPr lvl="1">
              <a:buNone/>
            </a:pPr>
            <a:r>
              <a:rPr lang="uk-UA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Оптоелектронна пара - в одному корпусі укладені </a:t>
            </a:r>
          </a:p>
          <a:p>
            <a:pPr lvl="1">
              <a:buNone/>
            </a:pPr>
            <a:r>
              <a:rPr lang="uk-UA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джерело світла й фотоприймач - використовуються для </a:t>
            </a:r>
          </a:p>
          <a:p>
            <a:pPr lvl="1">
              <a:buNone/>
            </a:pPr>
            <a:r>
              <a:rPr lang="uk-UA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гальванічної розв'язки ланцюгів.</a:t>
            </a:r>
          </a:p>
          <a:p>
            <a:pPr>
              <a:buNone/>
            </a:pPr>
            <a:r>
              <a:rPr lang="uk-UA" sz="26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		Обладнання, що перетворять світлову енергію в електричну, використовують вентильний фотоефект (різновид внутрішнього фотоефекта) - виникнення фото </a:t>
            </a:r>
            <a:r>
              <a:rPr lang="uk-UA" sz="26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ЕРС</a:t>
            </a:r>
            <a:r>
              <a:rPr lang="uk-UA" sz="26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 </a:t>
            </a:r>
            <a:r>
              <a:rPr lang="en-US" sz="2600" i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p-n</a:t>
            </a:r>
            <a:r>
              <a:rPr lang="en-US" sz="26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6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переході або на границі металу з напівпровідниками. Обладнання на вентильному фотоефекті використовуються у фотоапаратах, у сонячних батареях, у калькуляторах, на супутниках, у деяких будинках. Фотоелементи використовуються також у фотометрії, спектрометрії, в астрофізику, біології і т.д.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clip_image003_000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210234" cy="3286124"/>
          </a:xfrm>
          <a:prstGeom prst="rect">
            <a:avLst/>
          </a:prstGeom>
          <a:noFill/>
        </p:spPr>
      </p:pic>
      <p:pic>
        <p:nvPicPr>
          <p:cNvPr id="3075" name="Picture 3" descr="C:\Users\admin\Desktop\t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3241749"/>
            <a:ext cx="6027746" cy="36162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</TotalTime>
  <Words>199</Words>
  <PresentationFormat>Экран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11</cp:revision>
  <dcterms:created xsi:type="dcterms:W3CDTF">2014-02-13T14:40:42Z</dcterms:created>
  <dcterms:modified xsi:type="dcterms:W3CDTF">2014-06-04T10:54:29Z</dcterms:modified>
</cp:coreProperties>
</file>