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7" r:id="rId2"/>
    <p:sldId id="258" r:id="rId3"/>
    <p:sldId id="260" r:id="rId4"/>
    <p:sldId id="259" r:id="rId5"/>
    <p:sldId id="262" r:id="rId6"/>
    <p:sldId id="263" r:id="rId7"/>
    <p:sldId id="265" r:id="rId8"/>
    <p:sldId id="261" r:id="rId9"/>
    <p:sldId id="264" r:id="rId10"/>
    <p:sldId id="266" r:id="rId11"/>
    <p:sldId id="267" r:id="rId12"/>
    <p:sldId id="268" r:id="rId13"/>
    <p:sldId id="271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3C4F76-040C-4397-BCE0-D5EBCAF1ADF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A18A15-817B-4FF3-83DB-17CE70F94DBD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3C4F76-040C-4397-BCE0-D5EBCAF1ADF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A18A15-817B-4FF3-83DB-17CE70F94D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3C4F76-040C-4397-BCE0-D5EBCAF1ADF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A18A15-817B-4FF3-83DB-17CE70F94D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3C4F76-040C-4397-BCE0-D5EBCAF1ADF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A18A15-817B-4FF3-83DB-17CE70F94D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3C4F76-040C-4397-BCE0-D5EBCAF1ADF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A18A15-817B-4FF3-83DB-17CE70F94DB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3C4F76-040C-4397-BCE0-D5EBCAF1ADF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A18A15-817B-4FF3-83DB-17CE70F94D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3C4F76-040C-4397-BCE0-D5EBCAF1ADF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A18A15-817B-4FF3-83DB-17CE70F94DBD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3C4F76-040C-4397-BCE0-D5EBCAF1ADF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A18A15-817B-4FF3-83DB-17CE70F94D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3C4F76-040C-4397-BCE0-D5EBCAF1ADF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A18A15-817B-4FF3-83DB-17CE70F94D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3C4F76-040C-4397-BCE0-D5EBCAF1ADF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A18A15-817B-4FF3-83DB-17CE70F94D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033C4F76-040C-4397-BCE0-D5EBCAF1ADF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BBA18A15-817B-4FF3-83DB-17CE70F94D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033C4F76-040C-4397-BCE0-D5EBCAF1ADF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BA18A15-817B-4FF3-83DB-17CE70F94DBD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268760"/>
            <a:ext cx="64087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Ультразвук</a:t>
            </a:r>
            <a:br>
              <a:rPr lang="ru-RU" sz="7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      та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використання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915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782" y="188640"/>
            <a:ext cx="88207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Дельфіни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теж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ехолокацію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Вони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здатні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випромінювати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сприймати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ультразвукові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хвилі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 частотою до 300 кГц.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Завдяки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цьому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вони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досліджувати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простір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виявляти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перешкоди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шукати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їжу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спілкуватися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один з одним і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виражати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емоційний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стан.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2344">
            <a:off x="443478" y="3043830"/>
            <a:ext cx="4410356" cy="3491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772">
            <a:off x="4902041" y="3322996"/>
            <a:ext cx="3772011" cy="282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9936">
            <a:off x="2332318" y="2904526"/>
            <a:ext cx="4587640" cy="366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01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7758" y="260648"/>
            <a:ext cx="38884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Ультразвукову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локацію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виявлено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і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багатьох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морських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тварин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риб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тюленів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крабів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За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точністю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дальністю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природні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локатори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значно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перевершують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технічні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системи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гідролокації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Інженери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біологи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намагаються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вивідати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природи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секрети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489">
            <a:off x="179512" y="260648"/>
            <a:ext cx="2765822" cy="401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731">
            <a:off x="1082686" y="379793"/>
            <a:ext cx="3725282" cy="279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261">
            <a:off x="1074903" y="3575759"/>
            <a:ext cx="3976163" cy="298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812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243" y="4005064"/>
            <a:ext cx="89289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Ультразвукова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терапія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фізіотерапевтичним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метод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лікування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захворювань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рахунок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сприятливої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​​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ультразвуку.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медицині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ультразвукова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терапія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застосовується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захворюваннях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нервів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суглобів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очей,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внутрішніх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органів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косметології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ультразвукова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терапія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частіше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називається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Ультразвуковий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масаж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(УЗ-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масаж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мікромасаж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Застосовується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вона як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косметології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тіла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так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обличчя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7709">
            <a:off x="5317508" y="559128"/>
            <a:ext cx="3295224" cy="2076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237">
            <a:off x="250088" y="567446"/>
            <a:ext cx="4608512" cy="302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375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260647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Метод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ультразвукового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дослідження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516" y="1052736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методу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лежить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принцип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радіолокації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прилад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виділяє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хвилі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відбиваються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тканин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органів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по-різному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Відбиті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хвилі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повертаються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особливий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датчик,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комп'ютер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вловлює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обробляє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отримані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дані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створюючи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контури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зображень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чорно-білому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вигляді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найсучасніші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прилади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дозволяють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побачити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кольорове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тривимірне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0451">
            <a:off x="508840" y="3896412"/>
            <a:ext cx="3044527" cy="2778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356" y="3465744"/>
            <a:ext cx="2733215" cy="306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84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117693"/>
            <a:ext cx="558011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зварювання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різнорідних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металів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товстих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деталей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приварити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тонкі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пластини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Ультразвукову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зварку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іноді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називають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холодною, тому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деталі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з'єднуються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холодному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стані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Остаточного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уявлення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механізм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утворення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з'єднань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при УЗ-ому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зварюванні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немає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зварювання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введення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ультразвукових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коливань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зварювальними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пластинами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утворюється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шар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високопластичного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металу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при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цьому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пластини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легко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повертаються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навколо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вертикальної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будь-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кут. Але як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ультразвукове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випромінювання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припиняють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відбувається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миттєве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схоплювання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 пластин.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9"/>
          <a:stretch/>
        </p:blipFill>
        <p:spPr bwMode="auto">
          <a:xfrm>
            <a:off x="179512" y="1340768"/>
            <a:ext cx="3024336" cy="4536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147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3808" y="2348880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latin typeface="Times New Roman" pitchFamily="18" charset="0"/>
                <a:cs typeface="Times New Roman" pitchFamily="18" charset="0"/>
              </a:rPr>
              <a:t>Дякую за увагу!)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874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234" y="3717032"/>
            <a:ext cx="90397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Ультразвук</a:t>
            </a:r>
            <a:r>
              <a:rPr lang="ru-RU" sz="2400" dirty="0"/>
              <a:t> —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механічні</a:t>
            </a:r>
            <a:r>
              <a:rPr lang="ru-RU" sz="2400" dirty="0"/>
              <a:t> </a:t>
            </a:r>
            <a:r>
              <a:rPr lang="ru-RU" sz="2400" dirty="0" err="1"/>
              <a:t>пружні</a:t>
            </a:r>
            <a:r>
              <a:rPr lang="ru-RU" sz="2400" dirty="0"/>
              <a:t> </a:t>
            </a:r>
            <a:r>
              <a:rPr lang="ru-RU" sz="2400" dirty="0" err="1"/>
              <a:t>коливання</a:t>
            </a:r>
            <a:r>
              <a:rPr lang="ru-RU" sz="2400" dirty="0"/>
              <a:t> і </a:t>
            </a:r>
            <a:r>
              <a:rPr lang="ru-RU" sz="2400" dirty="0" err="1"/>
              <a:t>хвилі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відрізняються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звуку </a:t>
            </a:r>
            <a:r>
              <a:rPr lang="ru-RU" sz="2400" dirty="0" err="1"/>
              <a:t>вищою</a:t>
            </a:r>
            <a:r>
              <a:rPr lang="ru-RU" sz="2400" dirty="0"/>
              <a:t> частотою </a:t>
            </a:r>
            <a:r>
              <a:rPr lang="ru-RU" sz="2400" dirty="0" err="1"/>
              <a:t>коливань</a:t>
            </a:r>
            <a:r>
              <a:rPr lang="ru-RU" sz="2400" dirty="0"/>
              <a:t> (</a:t>
            </a:r>
            <a:r>
              <a:rPr lang="ru-RU" sz="2400" dirty="0" err="1"/>
              <a:t>понад</a:t>
            </a:r>
            <a:r>
              <a:rPr lang="ru-RU" sz="2400" dirty="0"/>
              <a:t> 20 кГц) і не </a:t>
            </a:r>
            <a:r>
              <a:rPr lang="ru-RU" sz="2400" dirty="0" err="1"/>
              <a:t>сприймаються</a:t>
            </a:r>
            <a:r>
              <a:rPr lang="ru-RU" sz="2400" dirty="0"/>
              <a:t> </a:t>
            </a:r>
            <a:r>
              <a:rPr lang="ru-RU" sz="2400" dirty="0" err="1"/>
              <a:t>вухом</a:t>
            </a:r>
            <a:r>
              <a:rPr lang="ru-RU" sz="2400" dirty="0"/>
              <a:t> </a:t>
            </a:r>
            <a:r>
              <a:rPr lang="ru-RU" sz="2400" dirty="0" err="1"/>
              <a:t>людини</a:t>
            </a:r>
            <a:r>
              <a:rPr lang="ru-RU" sz="2400" dirty="0"/>
              <a:t>. </a:t>
            </a:r>
            <a:r>
              <a:rPr lang="ru-RU" sz="2400" dirty="0" err="1"/>
              <a:t>Ультразвукові</a:t>
            </a:r>
            <a:r>
              <a:rPr lang="ru-RU" sz="2400" dirty="0"/>
              <a:t> </a:t>
            </a:r>
            <a:r>
              <a:rPr lang="ru-RU" sz="2400" dirty="0" err="1"/>
              <a:t>коливання</a:t>
            </a:r>
            <a:r>
              <a:rPr lang="ru-RU" sz="2400" dirty="0"/>
              <a:t>, як і </a:t>
            </a:r>
            <a:r>
              <a:rPr lang="ru-RU" sz="2400" dirty="0" err="1"/>
              <a:t>звукові</a:t>
            </a:r>
            <a:r>
              <a:rPr lang="ru-RU" sz="2400" dirty="0"/>
              <a:t>, </a:t>
            </a:r>
            <a:r>
              <a:rPr lang="ru-RU" sz="2400" dirty="0" err="1"/>
              <a:t>поширюються</a:t>
            </a:r>
            <a:r>
              <a:rPr lang="ru-RU" sz="2400" dirty="0"/>
              <a:t> у </a:t>
            </a:r>
            <a:r>
              <a:rPr lang="ru-RU" sz="2400" dirty="0" err="1"/>
              <a:t>вигляді</a:t>
            </a:r>
            <a:r>
              <a:rPr lang="ru-RU" sz="2400" dirty="0"/>
              <a:t> </a:t>
            </a:r>
            <a:r>
              <a:rPr lang="ru-RU" sz="2400" dirty="0" err="1"/>
              <a:t>змінних</a:t>
            </a:r>
            <a:r>
              <a:rPr lang="ru-RU" sz="2400" dirty="0"/>
              <a:t> </a:t>
            </a:r>
            <a:r>
              <a:rPr lang="ru-RU" sz="2400" dirty="0" err="1"/>
              <a:t>стиснень</a:t>
            </a:r>
            <a:r>
              <a:rPr lang="ru-RU" sz="2400" dirty="0"/>
              <a:t> і </a:t>
            </a:r>
            <a:r>
              <a:rPr lang="ru-RU" sz="2400" dirty="0" err="1"/>
              <a:t>розріджень</a:t>
            </a:r>
            <a:r>
              <a:rPr lang="ru-RU" sz="2400" dirty="0"/>
              <a:t>, </a:t>
            </a:r>
            <a:r>
              <a:rPr lang="ru-RU" sz="2400" dirty="0" err="1"/>
              <a:t>характеризуються</a:t>
            </a:r>
            <a:r>
              <a:rPr lang="ru-RU" sz="2400" dirty="0"/>
              <a:t> </a:t>
            </a:r>
            <a:r>
              <a:rPr lang="ru-RU" sz="2400" dirty="0" err="1"/>
              <a:t>довжиною</a:t>
            </a:r>
            <a:r>
              <a:rPr lang="ru-RU" sz="2400" dirty="0"/>
              <a:t> </a:t>
            </a:r>
            <a:r>
              <a:rPr lang="ru-RU" sz="2400" dirty="0" err="1"/>
              <a:t>хвилі</a:t>
            </a:r>
            <a:r>
              <a:rPr lang="ru-RU" sz="2400" dirty="0"/>
              <a:t>, частотою і </a:t>
            </a:r>
            <a:r>
              <a:rPr lang="ru-RU" sz="2400" dirty="0" err="1"/>
              <a:t>швидкістю</a:t>
            </a:r>
            <a:r>
              <a:rPr lang="ru-RU" sz="2400" dirty="0"/>
              <a:t> </a:t>
            </a:r>
            <a:r>
              <a:rPr lang="ru-RU" sz="2400" dirty="0" err="1"/>
              <a:t>поширення</a:t>
            </a:r>
            <a:r>
              <a:rPr lang="ru-RU" sz="2400" dirty="0"/>
              <a:t>. Частотна характеристика і </a:t>
            </a:r>
            <a:r>
              <a:rPr lang="ru-RU" sz="2400" dirty="0" err="1"/>
              <a:t>довжина</a:t>
            </a:r>
            <a:r>
              <a:rPr lang="ru-RU" sz="2400" dirty="0"/>
              <a:t> </a:t>
            </a:r>
            <a:r>
              <a:rPr lang="ru-RU" sz="2400" dirty="0" err="1"/>
              <a:t>хвилі</a:t>
            </a:r>
            <a:r>
              <a:rPr lang="ru-RU" sz="2400" dirty="0"/>
              <a:t> </a:t>
            </a:r>
            <a:r>
              <a:rPr lang="ru-RU" sz="2400" dirty="0" err="1"/>
              <a:t>визначають</a:t>
            </a:r>
            <a:r>
              <a:rPr lang="ru-RU" sz="2400" dirty="0"/>
              <a:t> </a:t>
            </a:r>
            <a:r>
              <a:rPr lang="ru-RU" sz="2400" dirty="0" err="1"/>
              <a:t>особливості</a:t>
            </a:r>
            <a:r>
              <a:rPr lang="ru-RU" sz="2400" dirty="0"/>
              <a:t> </a:t>
            </a:r>
            <a:r>
              <a:rPr lang="ru-RU" sz="2400" dirty="0" err="1"/>
              <a:t>поширення</a:t>
            </a:r>
            <a:r>
              <a:rPr lang="ru-RU" sz="2400" dirty="0"/>
              <a:t> </a:t>
            </a:r>
            <a:r>
              <a:rPr lang="ru-RU" sz="2400" dirty="0" err="1"/>
              <a:t>коливань</a:t>
            </a:r>
            <a:r>
              <a:rPr lang="ru-RU" sz="2400" dirty="0"/>
              <a:t> у </a:t>
            </a:r>
            <a:r>
              <a:rPr lang="ru-RU" sz="2400" dirty="0" err="1"/>
              <a:t>навколишньому</a:t>
            </a:r>
            <a:r>
              <a:rPr lang="ru-RU" sz="2400" dirty="0"/>
              <a:t> </a:t>
            </a:r>
            <a:r>
              <a:rPr lang="ru-RU" sz="2400" dirty="0" err="1"/>
              <a:t>середовищі</a:t>
            </a:r>
            <a:r>
              <a:rPr lang="ru-RU" sz="2400" dirty="0"/>
              <a:t> (</a:t>
            </a:r>
            <a:r>
              <a:rPr lang="ru-RU" sz="2400" dirty="0" err="1"/>
              <a:t>повітряному</a:t>
            </a:r>
            <a:r>
              <a:rPr lang="ru-RU" sz="2400" dirty="0"/>
              <a:t>, </a:t>
            </a:r>
            <a:r>
              <a:rPr lang="ru-RU" sz="2400" dirty="0" err="1"/>
              <a:t>рідинному</a:t>
            </a:r>
            <a:r>
              <a:rPr lang="ru-RU" sz="2400" dirty="0"/>
              <a:t> і твердому).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1874"/>
            <a:ext cx="5616624" cy="3476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73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9" y="3933056"/>
            <a:ext cx="856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природі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ультразвук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зустрічається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як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якості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компонентів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багатьох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природних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шумів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(у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шумі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вітру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водоспаду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дощу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 звуках,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супроводжують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грозові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розряди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і т.д.), так і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звуків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тваринного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Деякі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тварини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користуються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УЗ-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вимі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хвилями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виявлення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перешкод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орієнтування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просторі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1938">
            <a:off x="449174" y="657630"/>
            <a:ext cx="3924969" cy="29437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0105">
            <a:off x="4918450" y="401963"/>
            <a:ext cx="4167477" cy="3455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59" y="624434"/>
            <a:ext cx="5166492" cy="3232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71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43"/>
            <a:ext cx="9144000" cy="694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03355" y="709358"/>
            <a:ext cx="4142572" cy="873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7503" y="154087"/>
            <a:ext cx="8759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Різка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металу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ультразвуку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42538" y="799941"/>
            <a:ext cx="502194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звичайних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металорізних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верстатах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просвердлити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металевій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деталі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вузький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отвір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складної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вигляді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п'ятикутної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зірки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Ультразвуком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робити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гвинтову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нарізку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металевих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деталях, 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склі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рубіні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алмазі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На ультразвуковому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верстаті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різьблення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робити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загартованому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металі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і в самих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твердих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сплавах.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4445">
            <a:off x="267694" y="1187637"/>
            <a:ext cx="3588254" cy="2382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7480">
            <a:off x="529425" y="3981491"/>
            <a:ext cx="3164114" cy="2196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478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984" y="260648"/>
            <a:ext cx="87484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Ультразвук з частотою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25 кГц 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викликає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больові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відчуття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у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птахів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Це використовується при відлякуванні  чайок від водоймищ з питною водою.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4345">
            <a:off x="-9810" y="2167147"/>
            <a:ext cx="4371223" cy="46766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721" y="3044203"/>
            <a:ext cx="4472821" cy="316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91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684" y="402076"/>
            <a:ext cx="403244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Ультразвук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застосовують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техніці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Ехолоти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гідролокатори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дозволяють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вимірювати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глибину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моря,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виявляють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косяки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риб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виявляють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підводні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човни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противника.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7" t="2811" r="1972" b="5401"/>
          <a:stretch/>
        </p:blipFill>
        <p:spPr bwMode="auto">
          <a:xfrm rot="21133045">
            <a:off x="4581263" y="402075"/>
            <a:ext cx="3166451" cy="3716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3" t="55303" r="12272"/>
          <a:stretch/>
        </p:blipFill>
        <p:spPr bwMode="auto">
          <a:xfrm>
            <a:off x="5243082" y="4574905"/>
            <a:ext cx="2770911" cy="204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988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3645024"/>
            <a:ext cx="89289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Кажани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одні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тварин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ехолокацію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орієнтації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просторі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Вони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витягають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ультразвукові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хвилі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 частотою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40 до 100 кГц. В момент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випускання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цих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хвиль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м'язи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вухах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кажанів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закривають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вушні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раковини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для того,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запобігти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пошкодження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слухового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апарату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Хвилі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витягнуті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мишею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відбиваються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перешкод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комах і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об'єктів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Миша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вловлює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відбиті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хвилі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оцінює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напрямку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знаходиться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перешкода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здобич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47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Ультразвук в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природі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холокація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8980">
            <a:off x="479824" y="1160454"/>
            <a:ext cx="3083733" cy="206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819">
            <a:off x="5108661" y="1144826"/>
            <a:ext cx="3552020" cy="236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36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725144"/>
            <a:ext cx="85689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нічних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метеликів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сімейства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ведмедиць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розвинувся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генератор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ультразвукових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перешкод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«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збиває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сліду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кажанів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переслідують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цих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комах.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4495">
            <a:off x="283621" y="547032"/>
            <a:ext cx="4112840" cy="308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9476">
            <a:off x="4732885" y="634705"/>
            <a:ext cx="4149474" cy="276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9316">
            <a:off x="3061058" y="1668218"/>
            <a:ext cx="3695733" cy="27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95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811012"/>
            <a:ext cx="91357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Ехолокацію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навігації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птахи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жирні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дрімлюги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гуахаро.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Населяють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гірські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печери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Латинської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Америки. Живучи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непроглядній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пітьмі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жирні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дрімлюги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менше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пристосувалися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віртуозно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літати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печерах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Вони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видають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неголосні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клацаючі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звуки,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сприймаються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людським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вухом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частота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приблизно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7 000 Герц).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Кожне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клацання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триває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одну-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дві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мілісекунди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Звук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клацання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відбивається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стін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підземелля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виступів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перешкод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сприймається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чуйним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слухом птаха.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9365">
            <a:off x="440065" y="569639"/>
            <a:ext cx="3867956" cy="2749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9520">
            <a:off x="5065914" y="645304"/>
            <a:ext cx="3672408" cy="2598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23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163</TotalTime>
  <Words>702</Words>
  <Application>Microsoft Office PowerPoint</Application>
  <PresentationFormat>Экран (4:3)</PresentationFormat>
  <Paragraphs>22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Метро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31</cp:revision>
  <dcterms:created xsi:type="dcterms:W3CDTF">2014-09-28T17:16:49Z</dcterms:created>
  <dcterms:modified xsi:type="dcterms:W3CDTF">2014-09-28T20:00:23Z</dcterms:modified>
</cp:coreProperties>
</file>