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5" name="Пі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1" name="Місце для дати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2F2F9E7-94E4-4A92-8C86-EE0FC4A43FA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18" name="Місце для нижнього колонтитула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24A97B1-5762-411B-9639-BC715D02952C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F2F9E7-94E4-4A92-8C86-EE0FC4A43FA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A97B1-5762-411B-9639-BC715D02952C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2F2F9E7-94E4-4A92-8C86-EE0FC4A43FA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24A97B1-5762-411B-9639-BC715D02952C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F2F9E7-94E4-4A92-8C86-EE0FC4A43FA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A97B1-5762-411B-9639-BC715D02952C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F2F9E7-94E4-4A92-8C86-EE0FC4A43FA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24A97B1-5762-411B-9639-BC715D02952C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F2F9E7-94E4-4A92-8C86-EE0FC4A43FA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A97B1-5762-411B-9639-BC715D02952C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F2F9E7-94E4-4A92-8C86-EE0FC4A43FA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A97B1-5762-411B-9639-BC715D02952C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F2F9E7-94E4-4A92-8C86-EE0FC4A43FA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A97B1-5762-411B-9639-BC715D02952C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F2F9E7-94E4-4A92-8C86-EE0FC4A43FA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A97B1-5762-411B-9639-BC715D02952C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F2F9E7-94E4-4A92-8C86-EE0FC4A43FA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A97B1-5762-411B-9639-BC715D02952C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F2F9E7-94E4-4A92-8C86-EE0FC4A43FA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A97B1-5762-411B-9639-BC715D02952C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10" name="Місце для зображення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Місце для заголовка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1" name="Місце для тексту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27" name="Місце для дати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2F2F9E7-94E4-4A92-8C86-EE0FC4A43FA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24A97B1-5762-411B-9639-BC715D02952C}" type="slidenum">
              <a:rPr lang="en-US" smtClean="0"/>
              <a:pPr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IVANKA\&#1055;&#1088;&#1077;&#1079;&#1077;&#1085;&#1090;&#1072;&#1094;&#1110;&#1111;\&#1042;&#1080;&#1076;&#1077;&#1086;\&#1055;&#1086;&#1103;&#1074;&#1083;&#1077;&#1085;&#1080;&#1077;%20&#1075;&#1072;&#1084;&#1084;&#1072;-&#1083;&#1091;&#1095;&#1077;&#1081;%20-%20YouTube.avi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IVANKA\&#1055;&#1088;&#1077;&#1079;&#1077;&#1085;&#1090;&#1072;&#1094;&#1110;&#1111;\&#1042;&#1080;&#1076;&#1077;&#1086;\&#1084;&#1086;&#1097;&#1085;&#1086;&#1089;&#1090;&#1100;%20&#1076;&#1086;&#1079;&#1099;%20&#1075;&#1072;&#1084;&#1084;&#1072;%20&#1080;&#1079;&#1083;&#1091;&#1095;&#1077;&#1085;&#1080;&#1103;.a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Гамма - випромінювання</a:t>
            </a:r>
            <a:endParaRPr lang="en-US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Підготували:</a:t>
            </a:r>
          </a:p>
          <a:p>
            <a:r>
              <a:rPr lang="uk-UA" dirty="0" err="1" smtClean="0"/>
              <a:t>Давидюк</a:t>
            </a:r>
            <a:r>
              <a:rPr lang="uk-UA" dirty="0" smtClean="0"/>
              <a:t> Іванна та </a:t>
            </a:r>
            <a:r>
              <a:rPr lang="uk-UA" dirty="0" err="1" smtClean="0"/>
              <a:t>Дудій</a:t>
            </a:r>
            <a:r>
              <a:rPr lang="uk-UA" dirty="0" smtClean="0"/>
              <a:t> Анастасія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Гамма випромінювання - 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85720" y="1500174"/>
            <a:ext cx="7467600" cy="4525963"/>
          </a:xfrm>
          <a:solidFill>
            <a:schemeClr val="bg1"/>
          </a:solidFill>
          <a:ln>
            <a:solidFill>
              <a:schemeClr val="bg2"/>
            </a:solidFill>
          </a:ln>
        </p:spPr>
        <p:txBody>
          <a:bodyPr/>
          <a:lstStyle/>
          <a:p>
            <a:r>
              <a:rPr lang="uk-UA" dirty="0" smtClean="0"/>
              <a:t>Електромагнітне випромінювання найвищої енергії. Утворюється в реакціях за участю атомних ядер і елементарних частинок в процесах розпаду, синтезу,  при гальмуванні заряджених частинок великої енергії.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734117"/>
            <a:ext cx="3167070" cy="3123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14290"/>
            <a:ext cx="8043890" cy="6215106"/>
          </a:xfrm>
        </p:spPr>
        <p:txBody>
          <a:bodyPr/>
          <a:lstStyle/>
          <a:p>
            <a:r>
              <a:rPr lang="uk-UA" dirty="0" smtClean="0"/>
              <a:t>Позначаються грецькою літерою </a:t>
            </a:r>
            <a:r>
              <a:rPr lang="el-GR" dirty="0" smtClean="0"/>
              <a:t>γ.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спричиняють іонізацію атомів речовини</a:t>
            </a:r>
          </a:p>
          <a:p>
            <a:endParaRPr lang="uk-UA" dirty="0" smtClean="0"/>
          </a:p>
          <a:p>
            <a:r>
              <a:rPr lang="uk-UA" dirty="0" smtClean="0"/>
              <a:t>мають велику проникність</a:t>
            </a:r>
          </a:p>
          <a:p>
            <a:endParaRPr lang="uk-UA" dirty="0" smtClean="0"/>
          </a:p>
          <a:p>
            <a:r>
              <a:rPr lang="uk-UA" dirty="0" smtClean="0"/>
              <a:t>не заломлюються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3143248"/>
            <a:ext cx="476250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Гамма Квант -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порція енергії гамма-випромінювання дуже високої енергії. При радіоактивному розпаді енергія </a:t>
            </a:r>
            <a:r>
              <a:rPr lang="uk-UA" b="1" dirty="0" smtClean="0"/>
              <a:t>гамма-кванта</a:t>
            </a:r>
            <a:r>
              <a:rPr lang="uk-UA" dirty="0" smtClean="0"/>
              <a:t> досягає 2-10 </a:t>
            </a:r>
            <a:r>
              <a:rPr lang="uk-UA" dirty="0" err="1" smtClean="0"/>
              <a:t>МеВ</a:t>
            </a:r>
            <a:r>
              <a:rPr lang="uk-UA" dirty="0" smtClean="0"/>
              <a:t>, а при ядерних </a:t>
            </a:r>
            <a:r>
              <a:rPr lang="uk-UA" dirty="0" err="1" smtClean="0"/>
              <a:t>реакціях—</a:t>
            </a:r>
            <a:r>
              <a:rPr lang="uk-UA" dirty="0" smtClean="0"/>
              <a:t> 20 </a:t>
            </a:r>
            <a:r>
              <a:rPr lang="uk-UA" dirty="0" err="1" smtClean="0"/>
              <a:t>МеВ</a:t>
            </a:r>
            <a:r>
              <a:rPr lang="uk-UA" dirty="0" smtClean="0"/>
              <a:t>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500438"/>
            <a:ext cx="5110172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Механізми взаємодії: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Фотоефект</a:t>
            </a:r>
          </a:p>
          <a:p>
            <a:endParaRPr lang="uk-UA" dirty="0" smtClean="0"/>
          </a:p>
          <a:p>
            <a:r>
              <a:rPr lang="uk-UA" dirty="0" err="1" smtClean="0"/>
              <a:t>Комптонівське</a:t>
            </a:r>
            <a:r>
              <a:rPr lang="uk-UA" dirty="0" smtClean="0"/>
              <a:t> розсіювання</a:t>
            </a:r>
          </a:p>
          <a:p>
            <a:endParaRPr lang="uk-UA" dirty="0" smtClean="0"/>
          </a:p>
          <a:p>
            <a:r>
              <a:rPr lang="uk-UA" dirty="0" smtClean="0"/>
              <a:t>Утворення електрон-позитронних пар.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929066"/>
            <a:ext cx="2889537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Появление гамма-лучей - YouTube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ощность дозы гамма излучения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шукана">
  <a:themeElements>
    <a:clrScheme name="Вишукана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Вишукана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Вишукана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175</TotalTime>
  <Words>90</Words>
  <Application>Microsoft Office PowerPoint</Application>
  <PresentationFormat>Екран (4:3)</PresentationFormat>
  <Paragraphs>20</Paragraphs>
  <Slides>7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8" baseType="lpstr">
      <vt:lpstr>Вишукана</vt:lpstr>
      <vt:lpstr>Гамма - випромінювання</vt:lpstr>
      <vt:lpstr>Гамма випромінювання - </vt:lpstr>
      <vt:lpstr>Слайд 3</vt:lpstr>
      <vt:lpstr>Гамма Квант -</vt:lpstr>
      <vt:lpstr>Механізми взаємодії:</vt:lpstr>
      <vt:lpstr>Слайд 6</vt:lpstr>
      <vt:lpstr>Слайд 7</vt:lpstr>
    </vt:vector>
  </TitlesOfParts>
  <Company>My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Гамма - випромінювання</dc:title>
  <dc:creator>IBAHKA</dc:creator>
  <cp:lastModifiedBy>IBAHKA</cp:lastModifiedBy>
  <cp:revision>19</cp:revision>
  <dcterms:created xsi:type="dcterms:W3CDTF">2012-04-18T14:59:03Z</dcterms:created>
  <dcterms:modified xsi:type="dcterms:W3CDTF">2012-04-18T18:01:17Z</dcterms:modified>
</cp:coreProperties>
</file>