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r>
              <a:rPr lang="uk-UA" dirty="0" smtClean="0"/>
              <a:t>Напівпровідники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5337" y="1988840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	</a:t>
            </a:r>
            <a:r>
              <a:rPr lang="vi-VN" sz="1600" dirty="0" smtClean="0"/>
              <a:t>Напівпровідни́к </a:t>
            </a:r>
            <a:r>
              <a:rPr lang="vi-VN" sz="1600" dirty="0"/>
              <a:t>— матеріал, електропровідність якого має проміжне значення між провідностями провідника та </a:t>
            </a:r>
            <a:r>
              <a:rPr lang="vi-VN" sz="1600" dirty="0" smtClean="0"/>
              <a:t>діелектрика.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провідників</a:t>
            </a:r>
            <a:r>
              <a:rPr lang="ru-RU" sz="1600" dirty="0"/>
              <a:t> сильною </a:t>
            </a:r>
            <a:r>
              <a:rPr lang="ru-RU" sz="1600" dirty="0" err="1"/>
              <a:t>залежністю</a:t>
            </a:r>
            <a:r>
              <a:rPr lang="ru-RU" sz="1600" dirty="0"/>
              <a:t> </a:t>
            </a:r>
            <a:r>
              <a:rPr lang="ru-RU" sz="1600" dirty="0" err="1"/>
              <a:t>питомої</a:t>
            </a:r>
            <a:r>
              <a:rPr lang="ru-RU" sz="1600" dirty="0"/>
              <a:t> </a:t>
            </a:r>
            <a:r>
              <a:rPr lang="ru-RU" sz="1600" dirty="0" err="1"/>
              <a:t>провідності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концентрації</a:t>
            </a:r>
            <a:r>
              <a:rPr lang="ru-RU" sz="1600" dirty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,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	Характерна </a:t>
            </a:r>
            <a:r>
              <a:rPr lang="ru-RU" sz="1600" dirty="0"/>
              <a:t>риса </a:t>
            </a:r>
            <a:r>
              <a:rPr lang="ru-RU" sz="1600" dirty="0" err="1"/>
              <a:t>напівпровідників</a:t>
            </a:r>
            <a:r>
              <a:rPr lang="ru-RU" sz="1600" dirty="0"/>
              <a:t> —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електропровідності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зростанням</a:t>
            </a:r>
            <a:r>
              <a:rPr lang="ru-RU" sz="1600" dirty="0"/>
              <a:t> </a:t>
            </a:r>
            <a:r>
              <a:rPr lang="ru-RU" sz="1600" dirty="0" err="1"/>
              <a:t>температури</a:t>
            </a:r>
            <a:r>
              <a:rPr lang="ru-RU" sz="1600" dirty="0"/>
              <a:t>; при </a:t>
            </a:r>
            <a:r>
              <a:rPr lang="ru-RU" sz="1600" dirty="0" err="1"/>
              <a:t>низьких</a:t>
            </a:r>
            <a:r>
              <a:rPr lang="ru-RU" sz="1600" dirty="0"/>
              <a:t> температурах </a:t>
            </a:r>
            <a:r>
              <a:rPr lang="ru-RU" sz="1600" dirty="0" err="1"/>
              <a:t>електропровідність</a:t>
            </a:r>
            <a:r>
              <a:rPr lang="ru-RU" sz="1600" dirty="0"/>
              <a:t> мала. При </a:t>
            </a:r>
            <a:r>
              <a:rPr lang="ru-RU" sz="1600" dirty="0" err="1"/>
              <a:t>температурі</a:t>
            </a:r>
            <a:r>
              <a:rPr lang="ru-RU" sz="1600" dirty="0"/>
              <a:t> </a:t>
            </a:r>
            <a:r>
              <a:rPr lang="ru-RU" sz="1600" dirty="0" err="1"/>
              <a:t>близькій</a:t>
            </a:r>
            <a:r>
              <a:rPr lang="ru-RU" sz="1600" dirty="0"/>
              <a:t> до абсолютного нуля </a:t>
            </a:r>
            <a:r>
              <a:rPr lang="ru-RU" sz="1600" dirty="0" err="1"/>
              <a:t>напівпровідники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 </a:t>
            </a:r>
            <a:r>
              <a:rPr lang="ru-RU" sz="1600" dirty="0" err="1"/>
              <a:t>ізоляторів</a:t>
            </a:r>
            <a:r>
              <a:rPr lang="ru-RU" sz="1600" dirty="0"/>
              <a:t>. </a:t>
            </a:r>
            <a:r>
              <a:rPr lang="ru-RU" sz="1600" dirty="0" err="1"/>
              <a:t>Кремній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при </a:t>
            </a:r>
            <a:r>
              <a:rPr lang="ru-RU" sz="1600" dirty="0" err="1"/>
              <a:t>низькій</a:t>
            </a:r>
            <a:r>
              <a:rPr lang="ru-RU" sz="1600" dirty="0"/>
              <a:t> </a:t>
            </a:r>
            <a:r>
              <a:rPr lang="ru-RU" sz="1600" dirty="0" err="1"/>
              <a:t>температурі</a:t>
            </a:r>
            <a:r>
              <a:rPr lang="ru-RU" sz="1600" dirty="0"/>
              <a:t> погано проводить </a:t>
            </a:r>
            <a:r>
              <a:rPr lang="ru-RU" sz="1600" dirty="0" err="1"/>
              <a:t>електричний</a:t>
            </a:r>
            <a:r>
              <a:rPr lang="ru-RU" sz="1600" dirty="0"/>
              <a:t> струм, але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впливом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, тепла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напруги</a:t>
            </a:r>
            <a:r>
              <a:rPr lang="ru-RU" sz="1600" dirty="0"/>
              <a:t> </a:t>
            </a:r>
            <a:r>
              <a:rPr lang="ru-RU" sz="1600" dirty="0" err="1"/>
              <a:t>електропровідність</a:t>
            </a:r>
            <a:r>
              <a:rPr lang="ru-RU" sz="1600" dirty="0"/>
              <a:t> </a:t>
            </a:r>
            <a:r>
              <a:rPr lang="ru-RU" sz="1600" dirty="0" err="1"/>
              <a:t>зростає</a:t>
            </a:r>
            <a:r>
              <a:rPr lang="ru-RU" sz="16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30" y="332656"/>
            <a:ext cx="1778156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0152" y="515719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Монокристалічний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кремній</a:t>
            </a:r>
            <a:r>
              <a:rPr lang="ru-RU" sz="1400" dirty="0" smtClean="0"/>
              <a:t>— </a:t>
            </a:r>
            <a:r>
              <a:rPr lang="ru-RU" sz="1400" dirty="0" err="1" smtClean="0"/>
              <a:t>напівпровідниковий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</a:t>
            </a:r>
            <a:r>
              <a:rPr lang="ru-RU" sz="1400" dirty="0" smtClean="0"/>
              <a:t>,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широко </a:t>
            </a:r>
            <a:r>
              <a:rPr lang="ru-RU" sz="1400" dirty="0" err="1" smtClean="0"/>
              <a:t>використовується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промисловості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сьогоднішній</a:t>
            </a:r>
            <a:r>
              <a:rPr lang="ru-RU" sz="1400" dirty="0" smtClean="0"/>
              <a:t> день.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9426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28800"/>
            <a:ext cx="4536504" cy="3816424"/>
          </a:xfrm>
        </p:spPr>
        <p:txBody>
          <a:bodyPr>
            <a:normAutofit/>
          </a:bodyPr>
          <a:lstStyle/>
          <a:p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напівпровідники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на </a:t>
            </a:r>
            <a:r>
              <a:rPr lang="ru-RU" dirty="0" err="1"/>
              <a:t>типи</a:t>
            </a:r>
            <a:r>
              <a:rPr lang="ru-RU" dirty="0"/>
              <a:t>:</a:t>
            </a:r>
          </a:p>
          <a:p>
            <a:endParaRPr lang="ru-RU" dirty="0"/>
          </a:p>
          <a:p>
            <a:pPr lvl="1"/>
            <a:r>
              <a:rPr lang="ru-RU" dirty="0" smtClean="0"/>
              <a:t>      </a:t>
            </a:r>
            <a:r>
              <a:rPr lang="ru-RU" dirty="0" err="1" smtClean="0"/>
              <a:t>Одноелементні</a:t>
            </a:r>
            <a:r>
              <a:rPr lang="ru-RU" dirty="0" smtClean="0"/>
              <a:t> </a:t>
            </a:r>
            <a:r>
              <a:rPr lang="ru-RU" dirty="0" err="1"/>
              <a:t>напівпровідники</a:t>
            </a:r>
            <a:r>
              <a:rPr lang="ru-RU" dirty="0"/>
              <a:t> </a:t>
            </a:r>
            <a:r>
              <a:rPr lang="en-US" dirty="0"/>
              <a:t>IV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періодичної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endParaRPr lang="ru-RU" dirty="0" smtClean="0"/>
          </a:p>
          <a:p>
            <a:pPr lvl="1"/>
            <a:endParaRPr lang="ru-RU" dirty="0"/>
          </a:p>
          <a:p>
            <a:pPr lvl="1"/>
            <a:r>
              <a:rPr lang="ru-RU" dirty="0" smtClean="0"/>
              <a:t>      </a:t>
            </a:r>
            <a:r>
              <a:rPr lang="ru-RU" dirty="0" err="1" smtClean="0"/>
              <a:t>Складні</a:t>
            </a:r>
            <a:r>
              <a:rPr lang="ru-RU" dirty="0"/>
              <a:t>: </a:t>
            </a:r>
            <a:r>
              <a:rPr lang="ru-RU" dirty="0" err="1"/>
              <a:t>двоелементний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A</a:t>
            </a:r>
            <a:r>
              <a:rPr lang="uk-UA" dirty="0" smtClean="0"/>
              <a:t>)</a:t>
            </a:r>
            <a:r>
              <a:rPr lang="en-US" dirty="0" smtClean="0"/>
              <a:t>III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B</a:t>
            </a:r>
            <a:r>
              <a:rPr lang="uk-UA" dirty="0" smtClean="0"/>
              <a:t>)</a:t>
            </a:r>
            <a:r>
              <a:rPr lang="en-US" dirty="0" smtClean="0"/>
              <a:t>V </a:t>
            </a:r>
            <a:r>
              <a:rPr lang="ru-RU" dirty="0"/>
              <a:t>і </a:t>
            </a:r>
            <a:r>
              <a:rPr lang="ru-RU" dirty="0" smtClean="0"/>
              <a:t>(</a:t>
            </a:r>
            <a:r>
              <a:rPr lang="en-US" dirty="0" smtClean="0"/>
              <a:t>A</a:t>
            </a:r>
            <a:r>
              <a:rPr lang="uk-UA" dirty="0" smtClean="0"/>
              <a:t>)</a:t>
            </a:r>
            <a:r>
              <a:rPr lang="en-US" dirty="0" smtClean="0"/>
              <a:t>II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B</a:t>
            </a:r>
            <a:r>
              <a:rPr lang="uk-UA" dirty="0" smtClean="0"/>
              <a:t>)</a:t>
            </a:r>
            <a:r>
              <a:rPr lang="en-US" dirty="0" smtClean="0"/>
              <a:t>VI </a:t>
            </a:r>
            <a:r>
              <a:rPr lang="ru-RU" dirty="0"/>
              <a:t>з </a:t>
            </a:r>
            <a:r>
              <a:rPr lang="ru-RU" dirty="0" err="1"/>
              <a:t>третьої</a:t>
            </a:r>
            <a:r>
              <a:rPr lang="ru-RU" dirty="0"/>
              <a:t> і </a:t>
            </a:r>
            <a:r>
              <a:rPr lang="ru-RU" dirty="0" err="1"/>
              <a:t>п'ятої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і з </a:t>
            </a:r>
            <a:r>
              <a:rPr lang="ru-RU" dirty="0" err="1"/>
              <a:t>другої</a:t>
            </a:r>
            <a:r>
              <a:rPr lang="ru-RU" dirty="0"/>
              <a:t> і </a:t>
            </a:r>
            <a:r>
              <a:rPr lang="ru-RU" dirty="0" err="1"/>
              <a:t>шостої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/>
          <a:lstStyle/>
          <a:p>
            <a:r>
              <a:rPr lang="ru-RU" sz="2800" dirty="0" err="1" smtClean="0">
                <a:effectLst/>
              </a:rPr>
              <a:t>Типи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>
                <a:effectLst/>
              </a:rPr>
              <a:t>напівпровідників</a:t>
            </a:r>
            <a:r>
              <a:rPr lang="ru-RU" sz="2800" dirty="0">
                <a:effectLst/>
              </a:rPr>
              <a:t> в </a:t>
            </a:r>
            <a:r>
              <a:rPr lang="ru-RU" sz="2800" dirty="0" err="1">
                <a:effectLst/>
              </a:rPr>
              <a:t>періодичній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системі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елементів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298961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72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7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півпровідники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501508"/>
            <a:ext cx="9144000" cy="5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253</TotalTime>
  <Words>75</Words>
  <Application>Microsoft Office PowerPoint</Application>
  <PresentationFormat>Экран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Напівпровідники</vt:lpstr>
      <vt:lpstr>Типи напівпровідників в періодичній системі елементів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Напівпровідники</dc:title>
  <dc:creator>Herzeleid</dc:creator>
  <cp:lastModifiedBy>Herzeleid</cp:lastModifiedBy>
  <cp:revision>9</cp:revision>
  <dcterms:created xsi:type="dcterms:W3CDTF">2013-11-21T16:58:13Z</dcterms:created>
  <dcterms:modified xsi:type="dcterms:W3CDTF">2013-11-21T21:22:44Z</dcterms:modified>
</cp:coreProperties>
</file>