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BFBCF7-78CF-49FA-B582-C4C4B04A8C8F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1C6BE3-5488-4D87-B18B-D9EF2E93501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44824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Застосування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фотоефекту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</a:t>
            </a:r>
            <a:b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Фотод</a:t>
            </a:r>
            <a:r>
              <a:rPr lang="uk-U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іод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Підготувала: Мирошниченко Т.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2.tme.eu/katalog_pics/8/8/5/8854fbd524ae93f679a5db3b5bcb29dd/bpw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electrik.info/uploads/posts/2012-11/1351845377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2933700" cy="1847851"/>
          </a:xfrm>
          <a:prstGeom prst="rect">
            <a:avLst/>
          </a:prstGeom>
          <a:noFill/>
        </p:spPr>
      </p:pic>
      <p:pic>
        <p:nvPicPr>
          <p:cNvPr id="15364" name="Picture 4" descr="http://lib.chipdip.ru/153/DOC0001533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88640"/>
            <a:ext cx="2288774" cy="2300276"/>
          </a:xfrm>
          <a:prstGeom prst="rect">
            <a:avLst/>
          </a:prstGeom>
          <a:noFill/>
        </p:spPr>
      </p:pic>
      <p:pic>
        <p:nvPicPr>
          <p:cNvPr id="15366" name="Picture 6" descr="http://mathscinet.ru/robots/files/BPW20R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453979" y="1594693"/>
            <a:ext cx="2381250" cy="34575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47664" y="465313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Фотодіоди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reef2000.kiev.ua/images/info/scan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68144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http://www.smartcode.ru/admin/events/37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0" y="0"/>
            <a:ext cx="3333750" cy="602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6">
      <a:dk1>
        <a:srgbClr val="10688B"/>
      </a:dk1>
      <a:lt1>
        <a:sysClr val="window" lastClr="FFFFFF"/>
      </a:lt1>
      <a:dk2>
        <a:srgbClr val="5CC2EB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</TotalTime>
  <Words>9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Обычная</vt:lpstr>
      <vt:lpstr>Застосування фотоефекту: Фотодіод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фотоефекту: Фотодіод</dc:title>
  <dc:creator>RePack by SPecialiST</dc:creator>
  <cp:lastModifiedBy>RePack by SPecialiST</cp:lastModifiedBy>
  <cp:revision>4</cp:revision>
  <dcterms:created xsi:type="dcterms:W3CDTF">2014-03-06T19:26:58Z</dcterms:created>
  <dcterms:modified xsi:type="dcterms:W3CDTF">2014-03-06T20:00:12Z</dcterms:modified>
</cp:coreProperties>
</file>