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1B2F03-2C81-411A-8517-25CD65F3689A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94DE1-0ACF-4EE3-9BDA-4BE9AE6011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Наочна ілюстрація акустичної властивості води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3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Важкий рок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118095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Слова: «Я тебе ненавиджу»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40550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Ти мені  противний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419670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Дурень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389152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Любов і вдячність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298578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Вибач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410618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Дякую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307536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Слово: «Мати Тереза»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189612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Слово «Гітлер»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284666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Segoe Script" pitchFamily="34" charset="0"/>
              </a:rPr>
              <a:t>Освячена</a:t>
            </a:r>
            <a:r>
              <a:rPr lang="ru-RU" sz="2400" dirty="0">
                <a:latin typeface="Segoe Script" pitchFamily="34" charset="0"/>
              </a:rPr>
              <a:t> вода. </a:t>
            </a:r>
            <a:r>
              <a:rPr lang="ru-RU" sz="2400" dirty="0" err="1">
                <a:latin typeface="Segoe Script" pitchFamily="34" charset="0"/>
              </a:rPr>
              <a:t>Print</a:t>
            </a:r>
            <a:r>
              <a:rPr lang="ru-RU" sz="2400" dirty="0">
                <a:latin typeface="Segoe Script" pitchFamily="34" charset="0"/>
              </a:rPr>
              <a:t> </a:t>
            </a:r>
            <a:r>
              <a:rPr lang="ru-RU" sz="2400" dirty="0" err="1">
                <a:latin typeface="Segoe Script" pitchFamily="34" charset="0"/>
              </a:rPr>
              <a:t>Screen</a:t>
            </a:r>
            <a:r>
              <a:rPr lang="ru-RU" sz="2400" dirty="0">
                <a:latin typeface="Segoe Script" pitchFamily="34" charset="0"/>
              </a:rPr>
              <a:t>: Вода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337435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Segoe Script" pitchFamily="34" charset="0"/>
              </a:rPr>
              <a:t>Вода з крану. </a:t>
            </a:r>
            <a:r>
              <a:rPr lang="ru-RU" sz="2400" dirty="0" err="1">
                <a:latin typeface="Segoe Script" pitchFamily="34" charset="0"/>
              </a:rPr>
              <a:t>Print</a:t>
            </a:r>
            <a:r>
              <a:rPr lang="ru-RU" sz="2400" dirty="0">
                <a:latin typeface="Segoe Script" pitchFamily="34" charset="0"/>
              </a:rPr>
              <a:t> </a:t>
            </a:r>
            <a:r>
              <a:rPr lang="ru-RU" sz="2400" dirty="0" err="1">
                <a:latin typeface="Segoe Script" pitchFamily="34" charset="0"/>
              </a:rPr>
              <a:t>Screen</a:t>
            </a:r>
            <a:r>
              <a:rPr lang="ru-RU" sz="2400" dirty="0">
                <a:latin typeface="Segoe Script" pitchFamily="34" charset="0"/>
              </a:rPr>
              <a:t>: Вода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73957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Християнська молитва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375989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Мусульманська молитва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211631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Буддійська молитва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73084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Моцарт, симфонія №40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20888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Бетховен, симфонія №6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410322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Segoe Script" pitchFamily="34" charset="0"/>
              </a:rPr>
              <a:t>Бах, арія на струні соль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206534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70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Наочна ілюстрація акустичної властивості води</vt:lpstr>
      <vt:lpstr>Освячена вода. Print Screen: Вода</vt:lpstr>
      <vt:lpstr>Вода з крану. Print Screen: Вода</vt:lpstr>
      <vt:lpstr>Християнська молитва</vt:lpstr>
      <vt:lpstr>Мусульманська молитва</vt:lpstr>
      <vt:lpstr>Буддійська молитва</vt:lpstr>
      <vt:lpstr>Моцарт, симфонія №40</vt:lpstr>
      <vt:lpstr>Бетховен, симфонія №6</vt:lpstr>
      <vt:lpstr>Бах, арія на струні соль</vt:lpstr>
      <vt:lpstr>Важкий рок</vt:lpstr>
      <vt:lpstr>Слова: «Я тебе ненавиджу»</vt:lpstr>
      <vt:lpstr>Ти мені  противний</vt:lpstr>
      <vt:lpstr>Дурень</vt:lpstr>
      <vt:lpstr>Любов і вдячність</vt:lpstr>
      <vt:lpstr>Вибач</vt:lpstr>
      <vt:lpstr>Дякую</vt:lpstr>
      <vt:lpstr>Слово: «Мати Тереза»</vt:lpstr>
      <vt:lpstr>Слово «Гітлер»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Наочна ілюстрація акустичної властивості води</dc:title>
  <dc:creator>User</dc:creator>
  <cp:lastModifiedBy>User</cp:lastModifiedBy>
  <cp:revision>4</cp:revision>
  <dcterms:created xsi:type="dcterms:W3CDTF">2013-10-10T18:25:41Z</dcterms:created>
  <dcterms:modified xsi:type="dcterms:W3CDTF">2013-10-10T19:01:54Z</dcterms:modified>
</cp:coreProperties>
</file>