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73" r:id="rId13"/>
    <p:sldId id="274" r:id="rId14"/>
    <p:sldId id="275" r:id="rId15"/>
    <p:sldId id="276" r:id="rId16"/>
    <p:sldId id="277" r:id="rId17"/>
    <p:sldId id="279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84" y="188640"/>
            <a:ext cx="6324600" cy="1828800"/>
          </a:xfrm>
        </p:spPr>
        <p:txBody>
          <a:bodyPr/>
          <a:lstStyle/>
          <a:p>
            <a:pPr algn="ctr"/>
            <a:r>
              <a:rPr lang="uk-UA" sz="13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Радіо</a:t>
            </a:r>
            <a:endParaRPr lang="en-US" sz="13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6696744" cy="46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92888" cy="50405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924944"/>
            <a:ext cx="6696744" cy="1645920"/>
          </a:xfrm>
        </p:spPr>
        <p:txBody>
          <a:bodyPr/>
          <a:lstStyle/>
          <a:p>
            <a:pPr algn="ctr"/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</a:rPr>
              <a:t>Історія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</a:rPr>
              <a:t>Радіо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</a:rPr>
              <a:t>Україні</a:t>
            </a:r>
            <a:endParaRPr lang="en-US" sz="6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669674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669674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67687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67687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67687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7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6706716" cy="49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sz="2400" i="1" dirty="0" err="1" smtClean="0"/>
              <a:t>Радіо</a:t>
            </a:r>
            <a:r>
              <a:rPr lang="ru-RU" sz="2400" i="1" dirty="0" smtClean="0"/>
              <a:t> </a:t>
            </a:r>
            <a:r>
              <a:rPr lang="ru-RU" sz="2400" i="1" dirty="0" err="1"/>
              <a:t>використовується</a:t>
            </a:r>
            <a:r>
              <a:rPr lang="ru-RU" sz="2400" i="1" dirty="0"/>
              <a:t> в </a:t>
            </a:r>
            <a:r>
              <a:rPr lang="ru-RU" sz="2400" i="1" dirty="0" err="1"/>
              <a:t>Україні</a:t>
            </a:r>
            <a:r>
              <a:rPr lang="ru-RU" sz="2400" i="1" dirty="0"/>
              <a:t> для </a:t>
            </a:r>
            <a:r>
              <a:rPr lang="ru-RU" sz="2400" i="1" dirty="0" err="1"/>
              <a:t>радіотелеграфічного</a:t>
            </a:r>
            <a:r>
              <a:rPr lang="ru-RU" sz="2400" i="1" dirty="0"/>
              <a:t> </a:t>
            </a:r>
            <a:r>
              <a:rPr lang="ru-RU" sz="2400" i="1" dirty="0" err="1"/>
              <a:t>зв'язку</a:t>
            </a:r>
            <a:r>
              <a:rPr lang="ru-RU" sz="2400" i="1" dirty="0"/>
              <a:t> з 1902. Початки </a:t>
            </a:r>
            <a:r>
              <a:rPr lang="ru-RU" sz="2400" i="1" dirty="0" err="1"/>
              <a:t>радіомовлення</a:t>
            </a:r>
            <a:r>
              <a:rPr lang="ru-RU" sz="2400" i="1" dirty="0"/>
              <a:t> </a:t>
            </a:r>
            <a:r>
              <a:rPr lang="ru-RU" sz="2400" i="1" dirty="0" err="1"/>
              <a:t>припадають</a:t>
            </a:r>
            <a:r>
              <a:rPr lang="ru-RU" sz="2400" i="1" dirty="0"/>
              <a:t> на 1924, коли у </a:t>
            </a:r>
            <a:r>
              <a:rPr lang="ru-RU" sz="2400" i="1" dirty="0" err="1"/>
              <a:t>Харкові</a:t>
            </a:r>
            <a:r>
              <a:rPr lang="ru-RU" sz="2400" i="1" dirty="0"/>
              <a:t>, через 4 роки </a:t>
            </a:r>
            <a:r>
              <a:rPr lang="ru-RU" sz="2400" i="1" dirty="0" err="1"/>
              <a:t>після</a:t>
            </a:r>
            <a:r>
              <a:rPr lang="ru-RU" sz="2400" i="1" dirty="0"/>
              <a:t> того, як почали </a:t>
            </a:r>
            <a:r>
              <a:rPr lang="ru-RU" sz="2400" i="1" dirty="0" err="1"/>
              <a:t>діяти</a:t>
            </a:r>
            <a:r>
              <a:rPr lang="ru-RU" sz="2400" i="1" dirty="0"/>
              <a:t> 4-кіловатні </a:t>
            </a:r>
            <a:r>
              <a:rPr lang="ru-RU" sz="2400" i="1" dirty="0" err="1"/>
              <a:t>радіостанції</a:t>
            </a:r>
            <a:r>
              <a:rPr lang="ru-RU" sz="2400" i="1" dirty="0"/>
              <a:t> в </a:t>
            </a:r>
            <a:r>
              <a:rPr lang="ru-RU" sz="2400" i="1" dirty="0" err="1"/>
              <a:t>Москві</a:t>
            </a:r>
            <a:r>
              <a:rPr lang="ru-RU" sz="2400" i="1" dirty="0"/>
              <a:t>, </a:t>
            </a:r>
            <a:r>
              <a:rPr lang="ru-RU" sz="2400" i="1" dirty="0" err="1"/>
              <a:t>Ленінграді</a:t>
            </a:r>
            <a:r>
              <a:rPr lang="ru-RU" sz="2400" i="1" dirty="0"/>
              <a:t> й </a:t>
            </a:r>
            <a:r>
              <a:rPr lang="ru-RU" sz="2400" i="1" dirty="0" err="1"/>
              <a:t>Казані</a:t>
            </a:r>
            <a:r>
              <a:rPr lang="ru-RU" sz="2400" i="1" dirty="0"/>
              <a:t>, </a:t>
            </a:r>
            <a:r>
              <a:rPr lang="ru-RU" sz="2400" i="1" dirty="0" err="1"/>
              <a:t>розпочато</a:t>
            </a:r>
            <a:r>
              <a:rPr lang="ru-RU" sz="2400" i="1" dirty="0"/>
              <a:t> </a:t>
            </a:r>
            <a:r>
              <a:rPr lang="ru-RU" sz="2400" i="1" dirty="0" err="1"/>
              <a:t>радіопересилання</a:t>
            </a:r>
            <a:r>
              <a:rPr lang="ru-RU" sz="2400" i="1" dirty="0"/>
              <a:t> через </a:t>
            </a:r>
            <a:r>
              <a:rPr lang="ru-RU" sz="2400" i="1" dirty="0" err="1"/>
              <a:t>малопотужні</a:t>
            </a:r>
            <a:r>
              <a:rPr lang="ru-RU" sz="2400" i="1" dirty="0"/>
              <a:t> </a:t>
            </a:r>
            <a:r>
              <a:rPr lang="ru-RU" sz="2400" i="1" dirty="0" err="1"/>
              <a:t>передавачі</a:t>
            </a:r>
            <a:r>
              <a:rPr lang="ru-RU" sz="2400" i="1" dirty="0"/>
              <a:t>. </a:t>
            </a:r>
            <a:r>
              <a:rPr lang="ru-RU" sz="2400" i="1" dirty="0" err="1"/>
              <a:t>Перші</a:t>
            </a:r>
            <a:r>
              <a:rPr lang="ru-RU" sz="2400" i="1" dirty="0"/>
              <a:t> </a:t>
            </a:r>
            <a:r>
              <a:rPr lang="ru-RU" sz="2400" i="1" dirty="0" err="1"/>
              <a:t>потужні</a:t>
            </a:r>
            <a:r>
              <a:rPr lang="ru-RU" sz="2400" i="1" dirty="0"/>
              <a:t> </a:t>
            </a:r>
            <a:r>
              <a:rPr lang="ru-RU" sz="2400" i="1" dirty="0" err="1"/>
              <a:t>радіостанції</a:t>
            </a:r>
            <a:r>
              <a:rPr lang="ru-RU" sz="2400" i="1" dirty="0"/>
              <a:t> </a:t>
            </a:r>
            <a:r>
              <a:rPr lang="ru-RU" sz="2400" i="1" dirty="0" err="1"/>
              <a:t>були</a:t>
            </a:r>
            <a:r>
              <a:rPr lang="ru-RU" sz="2400" i="1" dirty="0"/>
              <a:t> </a:t>
            </a:r>
            <a:r>
              <a:rPr lang="ru-RU" sz="2400" i="1" dirty="0" err="1"/>
              <a:t>збудовані</a:t>
            </a:r>
            <a:r>
              <a:rPr lang="ru-RU" sz="2400" i="1" dirty="0"/>
              <a:t> у </a:t>
            </a:r>
            <a:r>
              <a:rPr lang="ru-RU" sz="2400" i="1" dirty="0" err="1"/>
              <a:t>Харкові</a:t>
            </a:r>
            <a:r>
              <a:rPr lang="ru-RU" sz="2400" i="1" dirty="0"/>
              <a:t> й </a:t>
            </a:r>
            <a:r>
              <a:rPr lang="ru-RU" sz="2400" i="1" dirty="0" err="1"/>
              <a:t>Києві</a:t>
            </a:r>
            <a:r>
              <a:rPr lang="ru-RU" sz="2400" i="1" dirty="0"/>
              <a:t> 1925 </a:t>
            </a:r>
            <a:r>
              <a:rPr lang="ru-RU" sz="2400" i="1" dirty="0" err="1"/>
              <a:t>Московським</a:t>
            </a:r>
            <a:r>
              <a:rPr lang="ru-RU" sz="2400" i="1" dirty="0"/>
              <a:t> </a:t>
            </a:r>
            <a:r>
              <a:rPr lang="ru-RU" sz="2400" i="1" dirty="0" err="1"/>
              <a:t>акціонерним</a:t>
            </a:r>
            <a:r>
              <a:rPr lang="ru-RU" sz="2400" i="1" dirty="0"/>
              <a:t> </a:t>
            </a:r>
            <a:r>
              <a:rPr lang="ru-RU" sz="2400" i="1" dirty="0" err="1"/>
              <a:t>товариством</a:t>
            </a:r>
            <a:r>
              <a:rPr lang="ru-RU" sz="2400" i="1" dirty="0"/>
              <a:t> для широкого </a:t>
            </a:r>
            <a:r>
              <a:rPr lang="ru-RU" sz="2400" i="1" dirty="0" err="1"/>
              <a:t>мовлення</a:t>
            </a:r>
            <a:r>
              <a:rPr lang="ru-RU" sz="2400" i="1" dirty="0"/>
              <a:t> по </a:t>
            </a:r>
            <a:r>
              <a:rPr lang="ru-RU" sz="2400" i="1" dirty="0" err="1"/>
              <a:t>радіо</a:t>
            </a:r>
            <a:r>
              <a:rPr lang="ru-RU" sz="2400" i="1" dirty="0"/>
              <a:t>. </a:t>
            </a:r>
            <a:endParaRPr lang="en-US" sz="24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76864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err="1">
                <a:solidFill>
                  <a:srgbClr val="0070C0"/>
                </a:solidFill>
              </a:rPr>
              <a:t>Будинок</a:t>
            </a:r>
            <a:r>
              <a:rPr lang="ru-RU" sz="2000" i="1" dirty="0">
                <a:solidFill>
                  <a:srgbClr val="0070C0"/>
                </a:solidFill>
              </a:rPr>
              <a:t> у м. </a:t>
            </a:r>
            <a:r>
              <a:rPr lang="ru-RU" sz="2000" i="1" dirty="0" err="1">
                <a:solidFill>
                  <a:srgbClr val="0070C0"/>
                </a:solidFill>
              </a:rPr>
              <a:t>Херсоні</a:t>
            </a:r>
            <a:r>
              <a:rPr lang="ru-RU" sz="2000" i="1" dirty="0">
                <a:solidFill>
                  <a:srgbClr val="0070C0"/>
                </a:solidFill>
              </a:rPr>
              <a:t>, в </a:t>
            </a:r>
            <a:r>
              <a:rPr lang="ru-RU" sz="2000" i="1" dirty="0" err="1">
                <a:solidFill>
                  <a:srgbClr val="0070C0"/>
                </a:solidFill>
              </a:rPr>
              <a:t>якому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була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обладнана</a:t>
            </a:r>
            <a:r>
              <a:rPr lang="ru-RU" sz="2000" i="1" dirty="0">
                <a:solidFill>
                  <a:srgbClr val="0070C0"/>
                </a:solidFill>
              </a:rPr>
              <a:t> перша в </a:t>
            </a:r>
            <a:r>
              <a:rPr lang="ru-RU" sz="2000" i="1" dirty="0" err="1">
                <a:solidFill>
                  <a:srgbClr val="0070C0"/>
                </a:solidFill>
              </a:rPr>
              <a:t>Україні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цивільна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радіостанція</a:t>
            </a:r>
            <a:r>
              <a:rPr lang="ru-RU" sz="2000" i="1" dirty="0">
                <a:solidFill>
                  <a:srgbClr val="0070C0"/>
                </a:solidFill>
              </a:rPr>
              <a:t> та </a:t>
            </a:r>
            <a:r>
              <a:rPr lang="ru-RU" sz="2000" i="1" dirty="0" err="1">
                <a:solidFill>
                  <a:srgbClr val="0070C0"/>
                </a:solidFill>
              </a:rPr>
              <a:t>встановлено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бездротовий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зв'язок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між</a:t>
            </a:r>
            <a:r>
              <a:rPr lang="ru-RU" sz="2000" i="1" dirty="0">
                <a:solidFill>
                  <a:srgbClr val="0070C0"/>
                </a:solidFill>
              </a:rPr>
              <a:t> Херсоном та Голою </a:t>
            </a:r>
            <a:r>
              <a:rPr lang="ru-RU" sz="2000" i="1" dirty="0" err="1">
                <a:solidFill>
                  <a:srgbClr val="0070C0"/>
                </a:solidFill>
              </a:rPr>
              <a:t>Пристанню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1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632848" cy="5760639"/>
          </a:xfrm>
        </p:spPr>
      </p:pic>
    </p:spTree>
    <p:extLst>
      <p:ext uri="{BB962C8B-B14F-4D97-AF65-F5344CB8AC3E}">
        <p14:creationId xmlns:p14="http://schemas.microsoft.com/office/powerpoint/2010/main" val="234762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/>
              <a:t>постали</a:t>
            </a:r>
            <a:r>
              <a:rPr lang="ru-RU" dirty="0"/>
              <a:t> </a:t>
            </a:r>
            <a:r>
              <a:rPr lang="ru-RU" dirty="0" err="1"/>
              <a:t>радіостанції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, </a:t>
            </a:r>
            <a:r>
              <a:rPr lang="ru-RU" dirty="0" err="1"/>
              <a:t>Дніпропетровську</a:t>
            </a:r>
            <a:r>
              <a:rPr lang="ru-RU" dirty="0"/>
              <a:t>, </a:t>
            </a:r>
            <a:r>
              <a:rPr lang="ru-RU" dirty="0" err="1"/>
              <a:t>Донецьку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. Введена у </a:t>
            </a:r>
            <a:r>
              <a:rPr lang="ru-RU" dirty="0" err="1"/>
              <a:t>дію</a:t>
            </a:r>
            <a:r>
              <a:rPr lang="ru-RU" dirty="0"/>
              <a:t> 1927 </a:t>
            </a:r>
            <a:r>
              <a:rPr lang="ru-RU" dirty="0" err="1"/>
              <a:t>Харківська</a:t>
            </a:r>
            <a:r>
              <a:rPr lang="ru-RU" dirty="0"/>
              <a:t> «РВ 4» (Радиовещательная станция 4)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четверта</a:t>
            </a:r>
            <a:r>
              <a:rPr lang="ru-RU" dirty="0"/>
              <a:t> за </a:t>
            </a:r>
            <a:r>
              <a:rPr lang="ru-RU" dirty="0" err="1"/>
              <a:t>потужністю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СРСР. 1941 </a:t>
            </a:r>
            <a:r>
              <a:rPr lang="ru-RU" dirty="0" err="1"/>
              <a:t>найпотужнішою</a:t>
            </a:r>
            <a:r>
              <a:rPr lang="ru-RU" dirty="0"/>
              <a:t> </a:t>
            </a:r>
            <a:r>
              <a:rPr lang="ru-RU" dirty="0" err="1"/>
              <a:t>довгохвильовою</a:t>
            </a:r>
            <a:r>
              <a:rPr lang="ru-RU" dirty="0"/>
              <a:t> </a:t>
            </a:r>
            <a:r>
              <a:rPr lang="ru-RU" dirty="0" err="1"/>
              <a:t>радіостанцією</a:t>
            </a:r>
            <a:r>
              <a:rPr lang="ru-RU" dirty="0"/>
              <a:t> УРСР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Київська</a:t>
            </a:r>
            <a:r>
              <a:rPr lang="ru-RU" dirty="0"/>
              <a:t> («РВ 84»), </a:t>
            </a:r>
            <a:r>
              <a:rPr lang="ru-RU" dirty="0" err="1"/>
              <a:t>призначена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пропагандивних</a:t>
            </a:r>
            <a:r>
              <a:rPr lang="ru-RU" dirty="0"/>
              <a:t> </a:t>
            </a:r>
            <a:r>
              <a:rPr lang="ru-RU" dirty="0" err="1"/>
              <a:t>пересилань</a:t>
            </a:r>
            <a:r>
              <a:rPr lang="ru-RU" dirty="0"/>
              <a:t> за кордон.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3816424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Дякую за увагу!!!</a:t>
            </a:r>
            <a:endParaRPr lang="en-US" sz="5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12199"/>
          <a:stretch>
            <a:fillRect/>
          </a:stretch>
        </p:blipFill>
        <p:spPr>
          <a:xfrm>
            <a:off x="0" y="0"/>
            <a:ext cx="7020272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020272" y="4653136"/>
            <a:ext cx="1944216" cy="2016224"/>
          </a:xfrm>
        </p:spPr>
        <p:txBody>
          <a:bodyPr/>
          <a:lstStyle/>
          <a:p>
            <a:r>
              <a:rPr lang="uk-UA" dirty="0" smtClean="0"/>
              <a:t>Підготувала: учениця 9-Бкласу</a:t>
            </a:r>
          </a:p>
          <a:p>
            <a:r>
              <a:rPr lang="uk-UA" dirty="0" smtClean="0"/>
              <a:t>Пилипенко Тетяна Вчителю:  </a:t>
            </a:r>
            <a:r>
              <a:rPr lang="uk-UA" dirty="0" err="1" smtClean="0"/>
              <a:t>Лисяк</a:t>
            </a:r>
            <a:r>
              <a:rPr lang="uk-UA" dirty="0" smtClean="0"/>
              <a:t> </a:t>
            </a:r>
          </a:p>
          <a:p>
            <a:r>
              <a:rPr lang="uk-UA" dirty="0" smtClean="0"/>
              <a:t>     Тетяні Іванівні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1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36600" y="1719263"/>
            <a:ext cx="8407400" cy="44069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uk-UA" sz="2800" dirty="0" smtClean="0"/>
          </a:p>
          <a:p>
            <a:pPr marL="45720" indent="0" algn="ctr">
              <a:buNone/>
            </a:pPr>
            <a:r>
              <a:rPr lang="vi-VN" sz="3600" dirty="0" smtClean="0">
                <a:solidFill>
                  <a:srgbClr val="FF0000"/>
                </a:solidFill>
              </a:rPr>
              <a:t>Радіо</a:t>
            </a:r>
            <a:r>
              <a:rPr lang="vi-VN" sz="2800" dirty="0" smtClean="0"/>
              <a:t> </a:t>
            </a:r>
            <a:r>
              <a:rPr lang="vi-VN" sz="2800" dirty="0"/>
              <a:t>— </a:t>
            </a:r>
            <a:r>
              <a:rPr lang="vi-VN" sz="2800" i="1" dirty="0"/>
              <a:t>область науки й техніки, пов'язана з передаванням на відстань електромагнітних коливань високої частоти — радіохвиль, з допомогою якого здійснюється зокрема радіомовлення — передача через радіо сигналів, мови, музики для необмеженої кількості слухачів.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51974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568952" cy="590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0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Питання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першості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відкритті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радіо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різних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країнах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трактується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по-різному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5720" indent="0" algn="ctr">
              <a:buNone/>
            </a:pPr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Біля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витоків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радіо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стояли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Нікола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Тесла,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Гульєльмо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Марконі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sz="3600" i="1" dirty="0" err="1">
                <a:solidFill>
                  <a:schemeClr val="accent5">
                    <a:lumMod val="75000"/>
                  </a:schemeClr>
                </a:solidFill>
              </a:rPr>
              <a:t>Олександр</a:t>
            </a:r>
            <a:r>
              <a:rPr lang="ru-RU" sz="3600" i="1" dirty="0">
                <a:solidFill>
                  <a:schemeClr val="accent5">
                    <a:lumMod val="75000"/>
                  </a:schemeClr>
                </a:solidFill>
              </a:rPr>
              <a:t> Попов.</a:t>
            </a:r>
            <a:endParaRPr lang="en-US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i="1" dirty="0" err="1" smtClean="0">
                <a:solidFill>
                  <a:srgbClr val="FF0000"/>
                </a:solidFill>
              </a:rPr>
              <a:t>Нікола</a:t>
            </a:r>
            <a:r>
              <a:rPr lang="uk-UA" sz="4800" i="1" dirty="0" smtClean="0">
                <a:solidFill>
                  <a:srgbClr val="FF0000"/>
                </a:solidFill>
              </a:rPr>
              <a:t> </a:t>
            </a:r>
            <a:r>
              <a:rPr lang="uk-UA" sz="4800" i="1" dirty="0" err="1" smtClean="0">
                <a:solidFill>
                  <a:srgbClr val="FF0000"/>
                </a:solidFill>
              </a:rPr>
              <a:t>ТеСЛА</a:t>
            </a:r>
            <a:endParaRPr lang="en-US" sz="48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628800"/>
            <a:ext cx="3960441" cy="5040559"/>
          </a:xfrm>
        </p:spPr>
      </p:pic>
    </p:spTree>
    <p:extLst>
      <p:ext uri="{BB962C8B-B14F-4D97-AF65-F5344CB8AC3E}">
        <p14:creationId xmlns:p14="http://schemas.microsoft.com/office/powerpoint/2010/main" val="355995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4032447" cy="50405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err="1">
                <a:solidFill>
                  <a:srgbClr val="00B0F0"/>
                </a:solidFill>
              </a:rPr>
              <a:t>Гульєльмо</a:t>
            </a:r>
            <a:r>
              <a:rPr lang="ru-RU" sz="4000" i="1" dirty="0">
                <a:solidFill>
                  <a:srgbClr val="00B0F0"/>
                </a:solidFill>
              </a:rPr>
              <a:t> </a:t>
            </a:r>
            <a:r>
              <a:rPr lang="ru-RU" sz="4000" i="1" dirty="0" err="1">
                <a:solidFill>
                  <a:srgbClr val="00B0F0"/>
                </a:solidFill>
              </a:rPr>
              <a:t>Марконі</a:t>
            </a:r>
            <a:endParaRPr lang="en-US" sz="4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1628801"/>
            <a:ext cx="388843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err="1">
                <a:solidFill>
                  <a:srgbClr val="FFFF00"/>
                </a:solidFill>
              </a:rPr>
              <a:t>Олександр</a:t>
            </a:r>
            <a:r>
              <a:rPr lang="ru-RU" sz="4400" i="1" dirty="0">
                <a:solidFill>
                  <a:srgbClr val="FFFF00"/>
                </a:solidFill>
              </a:rPr>
              <a:t> </a:t>
            </a:r>
            <a:r>
              <a:rPr lang="ru-RU" sz="4400" i="1" dirty="0" smtClean="0">
                <a:solidFill>
                  <a:srgbClr val="FFFF00"/>
                </a:solidFill>
              </a:rPr>
              <a:t>Попов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5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16824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8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75</TotalTime>
  <Words>231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Сетка</vt:lpstr>
      <vt:lpstr>Радіо</vt:lpstr>
      <vt:lpstr>Презентация PowerPoint</vt:lpstr>
      <vt:lpstr>Презентация PowerPoint</vt:lpstr>
      <vt:lpstr>Презентация PowerPoint</vt:lpstr>
      <vt:lpstr>Презентация PowerPoint</vt:lpstr>
      <vt:lpstr>Нікола ТеСЛА</vt:lpstr>
      <vt:lpstr>Гульєльмо Марконі</vt:lpstr>
      <vt:lpstr>Олександр Попов</vt:lpstr>
      <vt:lpstr>Презентация PowerPoint</vt:lpstr>
      <vt:lpstr>Презентация PowerPoint</vt:lpstr>
      <vt:lpstr>Історія Радіо в 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Будинок у м. Херсоні, в якому була обладнана перша в Україні цивільна радіостанція та встановлено бездротовий зв'язок між Херсоном та Голою Пристанню</vt:lpstr>
      <vt:lpstr>Презентация PowerPoint</vt:lpstr>
      <vt:lpstr>Презентация PowerPoint</vt:lpstr>
      <vt:lpstr>Дякую за увагу!!!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</dc:title>
  <dc:creator>Таня</dc:creator>
  <cp:lastModifiedBy>Таня</cp:lastModifiedBy>
  <cp:revision>8</cp:revision>
  <dcterms:created xsi:type="dcterms:W3CDTF">2014-11-13T18:00:54Z</dcterms:created>
  <dcterms:modified xsi:type="dcterms:W3CDTF">2014-11-13T19:27:50Z</dcterms:modified>
</cp:coreProperties>
</file>