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BEB909F-AE03-4416-A7CE-FEC050396E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CE77919-8A47-4463-8BB8-0DB6C6C94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14400" y="908720"/>
            <a:ext cx="7315200" cy="2595025"/>
          </a:xfrm>
        </p:spPr>
        <p:txBody>
          <a:bodyPr/>
          <a:lstStyle/>
          <a:p>
            <a:pPr algn="ctr"/>
            <a:r>
              <a:rPr lang="uk-UA" dirty="0" smtClean="0"/>
              <a:t>Планети Сонячної Системи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151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ax-online.ru/Misc/SolarSystem/i/gallery/Neptune-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935" y="0"/>
            <a:ext cx="9144000" cy="687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2594248" cy="1143000"/>
          </a:xfrm>
        </p:spPr>
        <p:txBody>
          <a:bodyPr/>
          <a:lstStyle/>
          <a:p>
            <a:r>
              <a:rPr lang="uk-UA" sz="4400" i="1" dirty="0" smtClean="0">
                <a:solidFill>
                  <a:srgbClr val="7030A0"/>
                </a:solidFill>
              </a:rPr>
              <a:t>Нептун</a:t>
            </a:r>
            <a:endParaRPr lang="ru-RU" sz="4400" i="1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1988840"/>
            <a:ext cx="1656184" cy="1800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2627784" cy="4114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Планета </a:t>
            </a:r>
            <a:r>
              <a:rPr lang="ru-RU" dirty="0"/>
              <a:t>Нептун </a:t>
            </a:r>
            <a:r>
              <a:rPr lang="ru-RU" dirty="0" smtClean="0"/>
              <a:t>– </a:t>
            </a:r>
            <a:r>
              <a:rPr lang="ru-RU" dirty="0" err="1" smtClean="0"/>
              <a:t>восьма</a:t>
            </a:r>
            <a:r>
              <a:rPr lang="ru-RU" dirty="0" smtClean="0"/>
              <a:t> і </a:t>
            </a:r>
            <a:r>
              <a:rPr lang="ru-RU" dirty="0" err="1" smtClean="0"/>
              <a:t>остання</a:t>
            </a:r>
            <a:r>
              <a:rPr lang="ru-RU" dirty="0" smtClean="0"/>
              <a:t> </a:t>
            </a:r>
            <a:r>
              <a:rPr lang="ru-RU" dirty="0"/>
              <a:t>планета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Плутон </a:t>
            </a:r>
            <a:r>
              <a:rPr lang="ru-RU" dirty="0" err="1"/>
              <a:t>позбавили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статусу. Нептун - </a:t>
            </a:r>
            <a:r>
              <a:rPr lang="ru-RU" dirty="0" err="1"/>
              <a:t>газовий</a:t>
            </a:r>
            <a:r>
              <a:rPr lang="ru-RU" dirty="0"/>
              <a:t> </a:t>
            </a:r>
            <a:r>
              <a:rPr lang="ru-RU" dirty="0" err="1"/>
              <a:t>гігант</a:t>
            </a:r>
            <a:r>
              <a:rPr lang="ru-RU" dirty="0"/>
              <a:t>, </a:t>
            </a:r>
            <a:r>
              <a:rPr lang="ru-RU" dirty="0" err="1"/>
              <a:t>такий</a:t>
            </a:r>
            <a:r>
              <a:rPr lang="ru-RU" dirty="0"/>
              <a:t> же, як Сатурн, </a:t>
            </a:r>
            <a:r>
              <a:rPr lang="ru-RU" dirty="0" err="1"/>
              <a:t>Юпітер</a:t>
            </a:r>
            <a:r>
              <a:rPr lang="ru-RU" dirty="0"/>
              <a:t> і Уран.</a:t>
            </a:r>
          </a:p>
          <a:p>
            <a:pPr marL="0" indent="0" algn="ctr">
              <a:buNone/>
            </a:pPr>
            <a:r>
              <a:rPr lang="uk-UA" dirty="0"/>
              <a:t>Розташований в 30 разів далі від Сонця, ніж Земля, </a:t>
            </a:r>
            <a:r>
              <a:rPr lang="uk-UA" dirty="0" err="1"/>
              <a:t>Нептyн</a:t>
            </a:r>
            <a:r>
              <a:rPr lang="uk-UA" dirty="0"/>
              <a:t> не видний неозброєним оком, тому він довгий час і залишався невідомим. Нептун - перша планета, відкрита, що називається, на «кінчику пера».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684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315200" cy="1154097"/>
          </a:xfrm>
        </p:spPr>
        <p:txBody>
          <a:bodyPr/>
          <a:lstStyle/>
          <a:p>
            <a:pPr algn="ctr"/>
            <a:r>
              <a:rPr lang="uk-UA" dirty="0" smtClean="0"/>
              <a:t>Сонячна система</a:t>
            </a:r>
            <a:endParaRPr lang="ru-RU" dirty="0"/>
          </a:p>
        </p:txBody>
      </p:sp>
      <p:pic>
        <p:nvPicPr>
          <p:cNvPr id="1026" name="Picture 2" descr="http://space.vn.ua/son_sys/imag/solar_syste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730472"/>
            <a:ext cx="9117678" cy="51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610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x-online.ru/Misc/SolarSystem/i/gallery/Mercury-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22" y="255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411" y="54145"/>
            <a:ext cx="7924800" cy="1143000"/>
          </a:xfrm>
        </p:spPr>
        <p:txBody>
          <a:bodyPr/>
          <a:lstStyle/>
          <a:p>
            <a:pPr algn="ctr"/>
            <a:r>
              <a:rPr lang="uk-UA" sz="6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Меркурій</a:t>
            </a:r>
            <a:endParaRPr lang="ru-RU" sz="6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722" y="1124744"/>
            <a:ext cx="3251045" cy="5141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dirty="0"/>
              <a:t>Меркурій - це планета, яка знаходиться найближче до Сонця. На Меркурії практично немає атмосфери, небо там темне, як ніч, і завжди яскраво світить Сонце. З поверхні планети Сонце виглядало б в 3 рази більше за розміром, ніж земне. Тому перепади температур на Меркурії сильно виражені: </a:t>
            </a:r>
            <a:r>
              <a:rPr lang="uk-UA" sz="2000" dirty="0" smtClean="0"/>
              <a:t>від -180C </a:t>
            </a:r>
            <a:r>
              <a:rPr lang="uk-UA" sz="2000" dirty="0"/>
              <a:t>ночами до нестерпно спекотних +</a:t>
            </a:r>
            <a:r>
              <a:rPr lang="uk-UA" sz="2000" dirty="0" smtClean="0"/>
              <a:t>430С </a:t>
            </a:r>
            <a:r>
              <a:rPr lang="uk-UA" sz="2000" dirty="0"/>
              <a:t>вдень (при такій температурі плавиться свинець і олово)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185861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ohuman.ru/images/stories/Jyotish/venera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288032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Венера</a:t>
            </a:r>
            <a:endParaRPr lang="ru-RU" sz="48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71600"/>
            <a:ext cx="2267744" cy="5486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dirty="0" smtClean="0"/>
              <a:t>Венера </a:t>
            </a:r>
            <a:r>
              <a:rPr lang="uk-UA" sz="1800" dirty="0"/>
              <a:t>, друга по рахунку планета Сонячної системи. Вона названа на честь античної богині любові і краси Афродіти (у римлян - Венера) . Венера має такий же розмір , як Земля , а її маса більше 80 % земної маси. Розташована ближче до Сонця, ніж наша планета , Венера отримує від нього в два з гаком рази більше світла і тепла , ніж Земля.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81936" y="1340768"/>
            <a:ext cx="2483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Венера класифікується як </a:t>
            </a:r>
            <a:r>
              <a:rPr lang="uk-UA" dirty="0" err="1" smtClean="0"/>
              <a:t>землеподібна</a:t>
            </a:r>
            <a:r>
              <a:rPr lang="uk-UA" dirty="0" smtClean="0"/>
              <a:t> планета, і іноді її називають «сестрою Землі», тому що обидві планети схожі розмірами, силою тяжіння і складом. Однак умови на двох планетах дуже різняться! Поверхня Венери приховує надзвичайно густу хмарність з хмар сірчаної кислоти з високими відбивними характеристиками, що не дає можливості побачити поверхню у видимому світлі.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110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x-online.ru/Misc/SolarSystem/i/gallery/Earth-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450" cy="68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2018184" cy="1143000"/>
          </a:xfrm>
        </p:spPr>
        <p:txBody>
          <a:bodyPr/>
          <a:lstStyle/>
          <a:p>
            <a:r>
              <a:rPr lang="uk-UA" sz="4800" i="1" dirty="0" smtClean="0">
                <a:solidFill>
                  <a:srgbClr val="92D050"/>
                </a:solidFill>
              </a:rPr>
              <a:t>Земля</a:t>
            </a:r>
            <a:endParaRPr lang="ru-RU" sz="4800" i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2304256" cy="5445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/>
              <a:t>Земля - </a:t>
            </a:r>
            <a:r>
              <a:rPr lang="uk-UA" sz="2000" dirty="0" err="1"/>
              <a:t>​​третя</a:t>
            </a:r>
            <a:r>
              <a:rPr lang="uk-UA" sz="2000" dirty="0"/>
              <a:t> від Сонця планета і п'ята за розміром серед усіх планет Сонячної системи. Вона є найбільшою </a:t>
            </a:r>
            <a:r>
              <a:rPr lang="uk-UA" sz="2000" dirty="0" smtClean="0"/>
              <a:t> </a:t>
            </a:r>
            <a:r>
              <a:rPr lang="uk-UA" sz="2000" dirty="0"/>
              <a:t>за діаметром, масою й </a:t>
            </a:r>
            <a:r>
              <a:rPr lang="uk-UA" sz="2000" dirty="0" err="1"/>
              <a:t>щільностю</a:t>
            </a:r>
            <a:r>
              <a:rPr lang="uk-UA" sz="2000" dirty="0"/>
              <a:t> серед планет земної групи. Єдине відоме людині на даний момент тіло Сонячної системи, зокрема і Всесвіту взагалі, населене живими організмами.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3695" y="1556792"/>
            <a:ext cx="1619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Земля утворилася з сонячної туманності близько 4,5 млрд. років тому і незабаром після цього набула свого єдиного природного супутника - Місяця.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656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alinaokhotnik.ucoz.ru/nova3/mars-screensaver-bi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874168" cy="1143000"/>
          </a:xfrm>
        </p:spPr>
        <p:txBody>
          <a:bodyPr/>
          <a:lstStyle/>
          <a:p>
            <a:r>
              <a:rPr lang="uk-UA" sz="4800" i="1" dirty="0" smtClean="0">
                <a:solidFill>
                  <a:srgbClr val="FF0000"/>
                </a:solidFill>
              </a:rPr>
              <a:t>Марс</a:t>
            </a:r>
            <a:endParaRPr lang="ru-RU" sz="48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1763688" cy="5400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dirty="0"/>
              <a:t>Марс - четверта за </a:t>
            </a:r>
            <a:r>
              <a:rPr lang="uk-UA" dirty="0" smtClean="0"/>
              <a:t>віддаленістю </a:t>
            </a:r>
            <a:r>
              <a:rPr lang="uk-UA" dirty="0"/>
              <a:t>від Сонця і сьома (передостання) за розмірами планета Сонячної системи. Свою назву Марс отримав на честь давньоримського бога війни. Обидва його природних супутника названі іменами синів Марса, які супроводжували його в кожному бою - </a:t>
            </a:r>
            <a:r>
              <a:rPr lang="uk-UA" dirty="0" err="1"/>
              <a:t>Деймос</a:t>
            </a:r>
            <a:r>
              <a:rPr lang="uk-UA" dirty="0"/>
              <a:t> і Фобос (у перекладі з давньогрецької - «страх» і «жах»).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2320" y="612845"/>
            <a:ext cx="16739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Марс - планета земної групи з розрідженою атмосферою (тиск у поверхні в 160 разів менше земного). Особливостями поверхневого рельєфу Марса можна вважати ударні кратери на зразок місячних, а також вулкани, долини, пустелі і полярні льодовикові шапки на зразок земних.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081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ax-online.ru/Misc/SolarSystem/i/gallery/Jupiter-l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"/>
          <a:stretch/>
        </p:blipFill>
        <p:spPr bwMode="auto">
          <a:xfrm>
            <a:off x="-1" y="0"/>
            <a:ext cx="9144001" cy="68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3" y="116632"/>
            <a:ext cx="2666256" cy="1143000"/>
          </a:xfrm>
        </p:spPr>
        <p:txBody>
          <a:bodyPr/>
          <a:lstStyle/>
          <a:p>
            <a:r>
              <a:rPr lang="uk-UA" sz="4800" i="1" dirty="0" smtClean="0"/>
              <a:t>Юпітер</a:t>
            </a:r>
            <a:endParaRPr lang="ru-RU" sz="48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475" y="1340768"/>
            <a:ext cx="1512168" cy="5272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/>
              <a:t>Юпітер - п'ята планета від нашого Сонця і знаходиться між Марсом і Сатурном. Якщо ви думаєте, що Земля велика, то це просто ніщо в порівнянні з Юпітером, який є найбільшою планетою нашої Сонячної системи!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80312" y="0"/>
            <a:ext cx="176368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Маса Юпітера в 317 разів більше маси Землі, а також в 2,5 рази більше маси всіх інших планет Сонячної системи, разом узятих! Якщо говорити про обсяг, то в Юпітер помістяться 1300 таких планет, як Земля. Гравітація на цьому «гіганті» в 2.5 рази більше, ніж на Землі. Якби хто-небудь вагою в 100 кг стояв на поверхні Юпітера, то там він важив би 250 кг.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584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9" r="5645"/>
          <a:stretch/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2317750" cy="1143000"/>
          </a:xfrm>
        </p:spPr>
        <p:txBody>
          <a:bodyPr/>
          <a:lstStyle/>
          <a:p>
            <a:r>
              <a:rPr lang="uk-UA" sz="4400" i="1" dirty="0" smtClean="0">
                <a:solidFill>
                  <a:srgbClr val="0070C0"/>
                </a:solidFill>
              </a:rPr>
              <a:t>Сатурн</a:t>
            </a:r>
            <a:endParaRPr lang="ru-RU" sz="4400" i="1" dirty="0">
              <a:solidFill>
                <a:srgbClr val="0070C0"/>
              </a:solidFill>
            </a:endParaRPr>
          </a:p>
        </p:txBody>
      </p:sp>
      <p:sp>
        <p:nvSpPr>
          <p:cNvPr id="4" name="AutoShape 4" descr="http://loveopium.ru/content/2011/10/6b4fa9a1fa16_DE1F/00.jpg"/>
          <p:cNvSpPr>
            <a:spLocks noChangeAspect="1" noChangeArrowheads="1"/>
          </p:cNvSpPr>
          <p:nvPr/>
        </p:nvSpPr>
        <p:spPr bwMode="auto">
          <a:xfrm>
            <a:off x="155575" y="-1790700"/>
            <a:ext cx="5543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loveopium.ru/content/2011/10/6b4fa9a1fa16_DE1F/00.jpg"/>
          <p:cNvSpPr>
            <a:spLocks noChangeAspect="1" noChangeArrowheads="1"/>
          </p:cNvSpPr>
          <p:nvPr/>
        </p:nvSpPr>
        <p:spPr bwMode="auto">
          <a:xfrm>
            <a:off x="307975" y="-1638300"/>
            <a:ext cx="5543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loveopium.ru/content/2011/10/6b4fa9a1fa16_DE1F/00.jpg"/>
          <p:cNvSpPr>
            <a:spLocks noChangeAspect="1" noChangeArrowheads="1"/>
          </p:cNvSpPr>
          <p:nvPr/>
        </p:nvSpPr>
        <p:spPr bwMode="auto">
          <a:xfrm>
            <a:off x="460375" y="-1485900"/>
            <a:ext cx="5543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952625"/>
            <a:ext cx="24682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Сатурн - шоста планета від Сонця і друга за величиною в Сонячній системі після величезного Юпітера. Сатурн відноситься до типу газових планет, тобто складається в основному з газів, не маючи твердої поверхні. В основному Сатурн складається з водню, з домішками гелію і слідами води, метану, аміаку і важких елементів.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6032" y="124981"/>
            <a:ext cx="1997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Кільця Сатурна - одне з найдивовижніших і цікавих утворень у Сонячній системі! Плоска система кілець огинає планету навколо екватора і ніде не стикається з поверхнею. На думку вчених кільця складаються головним чином з частинок льоду, меншої кількості важких елементів і пилу. Кільця обертаються навколо Сатурна, причому швидкість руху внутрішніх частин більше, ніж зовнішніх.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295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ax-online.ru/Misc/SolarSystem/i/gallery/Uranus-l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793"/>
          <a:stretch/>
        </p:blipFill>
        <p:spPr bwMode="auto">
          <a:xfrm>
            <a:off x="0" y="-14643"/>
            <a:ext cx="9144000" cy="687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80962"/>
            <a:ext cx="3674368" cy="1143000"/>
          </a:xfrm>
        </p:spPr>
        <p:txBody>
          <a:bodyPr/>
          <a:lstStyle/>
          <a:p>
            <a:pPr algn="ctr"/>
            <a:r>
              <a:rPr lang="uk-UA" sz="4800" i="1" dirty="0" smtClean="0">
                <a:solidFill>
                  <a:schemeClr val="accent1"/>
                </a:solidFill>
              </a:rPr>
              <a:t>Уран</a:t>
            </a:r>
            <a:endParaRPr lang="ru-RU" sz="4800" i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97132" y="1196752"/>
            <a:ext cx="5760640" cy="5357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/>
              <a:t>Уран - сьома за </a:t>
            </a:r>
            <a:r>
              <a:rPr lang="uk-UA" dirty="0" err="1"/>
              <a:t>віддаленостю</a:t>
            </a:r>
            <a:r>
              <a:rPr lang="uk-UA" dirty="0"/>
              <a:t> від Сонця, третя по діаметру і четверта за масою планета Сонячної системи. Була відкрита в 1781 році англійським астрономом Вільямом </a:t>
            </a:r>
            <a:r>
              <a:rPr lang="uk-UA" dirty="0" err="1"/>
              <a:t>Гершелем</a:t>
            </a:r>
            <a:r>
              <a:rPr lang="uk-UA" dirty="0"/>
              <a:t> і названа на честь грецького бога неба Урана</a:t>
            </a:r>
            <a:r>
              <a:rPr lang="uk-UA" dirty="0" smtClean="0"/>
              <a:t>.</a:t>
            </a:r>
          </a:p>
          <a:p>
            <a:pPr marL="0" indent="0" algn="ctr">
              <a:buNone/>
            </a:pPr>
            <a:r>
              <a:rPr lang="uk-UA" dirty="0"/>
              <a:t>Величезне небесне тіло, повне сюрпризів - ось чим виявилася відкрита планета! Двадцять сім супутників і тринадцять кілець - простір для гіпотез, відкриттів і нових загадок. Відстань до Сонця від планети Уран у дев'ятнадцять разів перевищує проміжок між Землею і Сонцем. Крім того, Уран важче нашої планети в чотирнадцять з половиною разів і в чотири рази більше.</a:t>
            </a:r>
          </a:p>
          <a:p>
            <a:pPr marL="0" indent="0" algn="ctr">
              <a:buNone/>
            </a:pPr>
            <a:r>
              <a:rPr lang="uk-UA" dirty="0" smtClean="0"/>
              <a:t>Уран </a:t>
            </a:r>
            <a:r>
              <a:rPr lang="uk-UA" dirty="0"/>
              <a:t>- найхолодніший з усіх планет Сонячної системи, навіть холодніше Нептуна, який розміщений набагато далі Урана! Найнижча температура, відзначена під час спостережень, зафіксована на рівні -224 º С. Причина цьому - грандіозна віддаленість від Сонця, навіть світло добирається до віддаленої планети за дві з половиною години.</a:t>
            </a:r>
            <a:endParaRPr lang="ru-RU" dirty="0"/>
          </a:p>
        </p:txBody>
      </p:sp>
      <p:sp>
        <p:nvSpPr>
          <p:cNvPr id="4" name="AutoShape 2" descr="http://loveopium.ru/content/2011/10/6b4fa9a1fa16_DE1F/00.jpg"/>
          <p:cNvSpPr>
            <a:spLocks noChangeAspect="1" noChangeArrowheads="1"/>
          </p:cNvSpPr>
          <p:nvPr/>
        </p:nvSpPr>
        <p:spPr bwMode="auto">
          <a:xfrm>
            <a:off x="155575" y="-1790700"/>
            <a:ext cx="5543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89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76</TotalTime>
  <Words>852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Планети Сонячної Системи</vt:lpstr>
      <vt:lpstr>Сонячна система</vt:lpstr>
      <vt:lpstr>Меркурій</vt:lpstr>
      <vt:lpstr>Венера</vt:lpstr>
      <vt:lpstr>Земля</vt:lpstr>
      <vt:lpstr>Марс</vt:lpstr>
      <vt:lpstr>Юпітер</vt:lpstr>
      <vt:lpstr>Сатурн</vt:lpstr>
      <vt:lpstr>Уран</vt:lpstr>
      <vt:lpstr>Нептун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Планети Сонячної Системи</dc:title>
  <dc:creator>Sergey</dc:creator>
  <cp:lastModifiedBy>Витя</cp:lastModifiedBy>
  <cp:revision>9</cp:revision>
  <dcterms:created xsi:type="dcterms:W3CDTF">2013-12-05T15:46:21Z</dcterms:created>
  <dcterms:modified xsi:type="dcterms:W3CDTF">2014-11-17T17:54:53Z</dcterms:modified>
</cp:coreProperties>
</file>