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5344-01F9-40F3-BA91-DC59E68BFFE4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510173E-D078-4AAE-AC8D-76798555F4C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5344-01F9-40F3-BA91-DC59E68BFFE4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173E-D078-4AAE-AC8D-76798555F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5344-01F9-40F3-BA91-DC59E68BFFE4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173E-D078-4AAE-AC8D-76798555F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5344-01F9-40F3-BA91-DC59E68BFFE4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173E-D078-4AAE-AC8D-76798555F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5344-01F9-40F3-BA91-DC59E68BFFE4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173E-D078-4AAE-AC8D-76798555F4C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5344-01F9-40F3-BA91-DC59E68BFFE4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173E-D078-4AAE-AC8D-76798555F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5344-01F9-40F3-BA91-DC59E68BFFE4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173E-D078-4AAE-AC8D-76798555F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5344-01F9-40F3-BA91-DC59E68BFFE4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173E-D078-4AAE-AC8D-76798555F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5344-01F9-40F3-BA91-DC59E68BFFE4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173E-D078-4AAE-AC8D-76798555F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5344-01F9-40F3-BA91-DC59E68BFFE4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173E-D078-4AAE-AC8D-76798555F4C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5344-01F9-40F3-BA91-DC59E68BFFE4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173E-D078-4AAE-AC8D-76798555F4C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AB5344-01F9-40F3-BA91-DC59E68BFFE4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510173E-D078-4AAE-AC8D-76798555F4C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ГУЧНОМОВЕЦЬ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5153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551836"/>
            <a:ext cx="37981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Гучномовець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пристрій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служить для </a:t>
            </a:r>
            <a:r>
              <a:rPr lang="ru-RU" dirty="0" err="1" smtClean="0"/>
              <a:t>голосного</a:t>
            </a:r>
            <a:r>
              <a:rPr lang="ru-RU" dirty="0" smtClean="0"/>
              <a:t> </a:t>
            </a:r>
            <a:r>
              <a:rPr lang="ru-RU" dirty="0" err="1" smtClean="0"/>
              <a:t>відтворення</a:t>
            </a:r>
            <a:r>
              <a:rPr lang="ru-RU" dirty="0" smtClean="0"/>
              <a:t> звукового сигналу. </a:t>
            </a:r>
            <a:r>
              <a:rPr lang="ru-RU" dirty="0" err="1" smtClean="0"/>
              <a:t>Гучномовець</a:t>
            </a:r>
            <a:r>
              <a:rPr lang="ru-RU" dirty="0" smtClean="0"/>
              <a:t> </a:t>
            </a:r>
            <a:r>
              <a:rPr lang="ru-RU" dirty="0" err="1" smtClean="0"/>
              <a:t>убудований</a:t>
            </a:r>
            <a:r>
              <a:rPr lang="ru-RU" dirty="0" smtClean="0"/>
              <a:t> у </a:t>
            </a:r>
            <a:r>
              <a:rPr lang="ru-RU" dirty="0" err="1" smtClean="0"/>
              <a:t>радіо</a:t>
            </a:r>
            <a:r>
              <a:rPr lang="ru-RU" dirty="0" smtClean="0"/>
              <a:t>, </a:t>
            </a:r>
            <a:r>
              <a:rPr lang="ru-RU" dirty="0" err="1" smtClean="0"/>
              <a:t>телевізор</a:t>
            </a:r>
            <a:r>
              <a:rPr lang="ru-RU" dirty="0" smtClean="0"/>
              <a:t> й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побутові</a:t>
            </a:r>
            <a:r>
              <a:rPr lang="ru-RU" dirty="0" smtClean="0"/>
              <a:t> </a:t>
            </a:r>
            <a:r>
              <a:rPr lang="ru-RU" dirty="0" err="1" smtClean="0"/>
              <a:t>прилади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користуємося</a:t>
            </a:r>
            <a:r>
              <a:rPr lang="ru-RU" dirty="0" smtClean="0"/>
              <a:t> </a:t>
            </a:r>
            <a:r>
              <a:rPr lang="ru-RU" dirty="0" err="1" smtClean="0"/>
              <a:t>щодня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140404"/>
            <a:ext cx="3638084" cy="285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607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272" y="704867"/>
            <a:ext cx="4680520" cy="4680520"/>
          </a:xfrm>
          <a:prstGeom prst="rect">
            <a:avLst/>
          </a:prstGeom>
        </p:spPr>
      </p:pic>
      <p:sp>
        <p:nvSpPr>
          <p:cNvPr id="14" name="Стрелка вправо 13"/>
          <p:cNvSpPr/>
          <p:nvPr/>
        </p:nvSpPr>
        <p:spPr>
          <a:xfrm rot="17711159">
            <a:off x="5535159" y="1635429"/>
            <a:ext cx="187220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803723" y="130476"/>
            <a:ext cx="421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14854152">
            <a:off x="2502942" y="1635428"/>
            <a:ext cx="20162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917219" y="81014"/>
            <a:ext cx="4427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Стрелка вправо 17"/>
          <p:cNvSpPr/>
          <p:nvPr/>
        </p:nvSpPr>
        <p:spPr>
          <a:xfrm rot="14808900">
            <a:off x="1862475" y="1609337"/>
            <a:ext cx="1666481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032897" y="212698"/>
            <a:ext cx="4427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7504" y="5013176"/>
            <a:ext cx="61836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– к</a:t>
            </a:r>
            <a:r>
              <a:rPr lang="uk-UA" sz="28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ільцевий</a:t>
            </a:r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8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Ш-подібний</a:t>
            </a:r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магніт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– котушка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– дифузор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809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229200"/>
            <a:ext cx="56703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Гучномовці</a:t>
            </a:r>
            <a:r>
              <a:rPr lang="ru-RU" dirty="0" smtClean="0"/>
              <a:t> </a:t>
            </a:r>
            <a:r>
              <a:rPr lang="ru-RU" dirty="0" err="1" smtClean="0"/>
              <a:t>перетворюють</a:t>
            </a:r>
            <a:r>
              <a:rPr lang="ru-RU" dirty="0" smtClean="0"/>
              <a:t> </a:t>
            </a:r>
            <a:r>
              <a:rPr lang="ru-RU" dirty="0" err="1" smtClean="0"/>
              <a:t>електричний</a:t>
            </a:r>
            <a:r>
              <a:rPr lang="ru-RU" dirty="0" smtClean="0"/>
              <a:t> сигнал на </a:t>
            </a:r>
            <a:r>
              <a:rPr lang="ru-RU" dirty="0" err="1" smtClean="0"/>
              <a:t>звукові</a:t>
            </a:r>
            <a:r>
              <a:rPr lang="ru-RU" dirty="0" smtClean="0"/>
              <a:t> </a:t>
            </a:r>
            <a:r>
              <a:rPr lang="ru-RU" dirty="0" err="1" smtClean="0"/>
              <a:t>хвилі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поширюються</a:t>
            </a:r>
            <a:r>
              <a:rPr lang="ru-RU" dirty="0" smtClean="0"/>
              <a:t> в </a:t>
            </a:r>
            <a:r>
              <a:rPr lang="ru-RU" dirty="0" err="1" smtClean="0"/>
              <a:t>повітряному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,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механічної</a:t>
            </a:r>
            <a:r>
              <a:rPr lang="ru-RU" dirty="0" smtClean="0"/>
              <a:t> </a:t>
            </a:r>
            <a:r>
              <a:rPr lang="ru-RU" dirty="0" err="1" smtClean="0"/>
              <a:t>рухливої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(</a:t>
            </a:r>
            <a:r>
              <a:rPr lang="ru-RU" dirty="0" err="1" smtClean="0">
                <a:solidFill>
                  <a:srgbClr val="FF0000"/>
                </a:solidFill>
              </a:rPr>
              <a:t>дифузора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476" y="1196752"/>
            <a:ext cx="3619048" cy="3619048"/>
          </a:xfrm>
          <a:prstGeom prst="rect">
            <a:avLst/>
          </a:prstGeom>
        </p:spPr>
      </p:pic>
      <p:sp>
        <p:nvSpPr>
          <p:cNvPr id="4" name="Стрелка вправо 3"/>
          <p:cNvSpPr/>
          <p:nvPr/>
        </p:nvSpPr>
        <p:spPr>
          <a:xfrm rot="17702383">
            <a:off x="5300756" y="1882903"/>
            <a:ext cx="1440160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300192" y="655094"/>
            <a:ext cx="413896" cy="5847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7" name="Стрелка вправо 6"/>
          <p:cNvSpPr/>
          <p:nvPr/>
        </p:nvSpPr>
        <p:spPr>
          <a:xfrm rot="14819464">
            <a:off x="3053612" y="1907984"/>
            <a:ext cx="136815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4852351">
            <a:off x="2539043" y="1774697"/>
            <a:ext cx="100811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59559" y="716649"/>
            <a:ext cx="4889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31399" y="798972"/>
            <a:ext cx="3853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8979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476" y="980728"/>
            <a:ext cx="3619048" cy="361904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3528" y="4596327"/>
            <a:ext cx="6858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робочим</a:t>
            </a:r>
            <a:r>
              <a:rPr lang="ru-RU" dirty="0" smtClean="0"/>
              <a:t> </a:t>
            </a:r>
            <a:r>
              <a:rPr lang="ru-RU" dirty="0" err="1" smtClean="0"/>
              <a:t>вузлом</a:t>
            </a:r>
            <a:r>
              <a:rPr lang="ru-RU" dirty="0" smtClean="0"/>
              <a:t> </a:t>
            </a:r>
            <a:r>
              <a:rPr lang="ru-RU" dirty="0" err="1" smtClean="0"/>
              <a:t>електродинамічного</a:t>
            </a:r>
            <a:r>
              <a:rPr lang="ru-RU" dirty="0" smtClean="0"/>
              <a:t> </a:t>
            </a:r>
            <a:r>
              <a:rPr lang="ru-RU" dirty="0" err="1" smtClean="0"/>
              <a:t>гучномовця</a:t>
            </a:r>
            <a:r>
              <a:rPr lang="ru-RU" dirty="0" smtClean="0"/>
              <a:t> є </a:t>
            </a:r>
            <a:r>
              <a:rPr lang="ru-RU" dirty="0" err="1" smtClean="0"/>
              <a:t>дифузор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перетворення</a:t>
            </a:r>
            <a:r>
              <a:rPr lang="ru-RU" dirty="0" smtClean="0"/>
              <a:t> </a:t>
            </a:r>
            <a:r>
              <a:rPr lang="ru-RU" dirty="0" err="1" smtClean="0"/>
              <a:t>механічних</a:t>
            </a:r>
            <a:r>
              <a:rPr lang="ru-RU" dirty="0" smtClean="0"/>
              <a:t> </a:t>
            </a:r>
            <a:r>
              <a:rPr lang="ru-RU" dirty="0" err="1" smtClean="0"/>
              <a:t>коливань</a:t>
            </a:r>
            <a:r>
              <a:rPr lang="ru-RU" dirty="0" smtClean="0"/>
              <a:t> на </a:t>
            </a:r>
            <a:r>
              <a:rPr lang="ru-RU" dirty="0" err="1" smtClean="0"/>
              <a:t>акустичні</a:t>
            </a:r>
            <a:r>
              <a:rPr lang="ru-RU" dirty="0" smtClean="0"/>
              <a:t>. </a:t>
            </a:r>
            <a:r>
              <a:rPr lang="ru-RU" dirty="0" err="1" smtClean="0"/>
              <a:t>Дифузор</a:t>
            </a:r>
            <a:r>
              <a:rPr lang="ru-RU" dirty="0" smtClean="0"/>
              <a:t> </a:t>
            </a:r>
            <a:r>
              <a:rPr lang="ru-RU" dirty="0" err="1" smtClean="0"/>
              <a:t>гучномовця</a:t>
            </a:r>
            <a:r>
              <a:rPr lang="ru-RU" dirty="0" smtClean="0"/>
              <a:t> приводиться в </a:t>
            </a:r>
            <a:r>
              <a:rPr lang="ru-RU" dirty="0" err="1" smtClean="0"/>
              <a:t>рух</a:t>
            </a:r>
            <a:r>
              <a:rPr lang="ru-RU" dirty="0" smtClean="0"/>
              <a:t> силою,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на </a:t>
            </a:r>
            <a:r>
              <a:rPr lang="ru-RU" dirty="0" err="1" smtClean="0"/>
              <a:t>жорстко</a:t>
            </a:r>
            <a:r>
              <a:rPr lang="ru-RU" dirty="0" smtClean="0"/>
              <a:t> </a:t>
            </a:r>
            <a:r>
              <a:rPr lang="ru-RU" dirty="0" err="1" smtClean="0"/>
              <a:t>скріплену</a:t>
            </a:r>
            <a:r>
              <a:rPr lang="ru-RU" dirty="0" smtClean="0"/>
              <a:t> з ним </a:t>
            </a:r>
            <a:r>
              <a:rPr lang="ru-RU" dirty="0" err="1" smtClean="0">
                <a:solidFill>
                  <a:srgbClr val="FF0000"/>
                </a:solidFill>
              </a:rPr>
              <a:t>котушку</a:t>
            </a:r>
            <a:r>
              <a:rPr lang="ru-RU" dirty="0" smtClean="0"/>
              <a:t>, яка </a:t>
            </a:r>
            <a:r>
              <a:rPr lang="ru-RU" dirty="0" err="1" smtClean="0"/>
              <a:t>знаходиться</a:t>
            </a:r>
            <a:r>
              <a:rPr lang="ru-RU" dirty="0" smtClean="0"/>
              <a:t> в </a:t>
            </a:r>
            <a:r>
              <a:rPr lang="ru-RU" dirty="0" err="1" smtClean="0"/>
              <a:t>магнітному</a:t>
            </a:r>
            <a:r>
              <a:rPr lang="ru-RU" dirty="0" smtClean="0"/>
              <a:t> </a:t>
            </a:r>
            <a:r>
              <a:rPr lang="ru-RU" dirty="0" err="1" smtClean="0"/>
              <a:t>полі</a:t>
            </a:r>
            <a:r>
              <a:rPr lang="ru-RU" dirty="0" smtClean="0"/>
              <a:t>. У </a:t>
            </a:r>
            <a:r>
              <a:rPr lang="ru-RU" dirty="0" err="1" smtClean="0"/>
              <a:t>котушці</a:t>
            </a:r>
            <a:r>
              <a:rPr lang="ru-RU" dirty="0" smtClean="0"/>
              <a:t> </a:t>
            </a:r>
            <a:r>
              <a:rPr lang="ru-RU" dirty="0" err="1" smtClean="0"/>
              <a:t>тече</a:t>
            </a:r>
            <a:r>
              <a:rPr lang="ru-RU" dirty="0" smtClean="0"/>
              <a:t> </a:t>
            </a:r>
            <a:r>
              <a:rPr lang="ru-RU" dirty="0" err="1" smtClean="0"/>
              <a:t>змінний</a:t>
            </a:r>
            <a:r>
              <a:rPr lang="ru-RU" dirty="0" smtClean="0"/>
              <a:t> струм,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аудіосигналу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відтворити</a:t>
            </a:r>
            <a:r>
              <a:rPr lang="ru-RU" dirty="0" smtClean="0"/>
              <a:t> </a:t>
            </a:r>
            <a:r>
              <a:rPr lang="ru-RU" dirty="0" err="1" smtClean="0"/>
              <a:t>гучномовець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 rot="14806218">
            <a:off x="2862353" y="1592987"/>
            <a:ext cx="1584176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338741"/>
            <a:ext cx="4320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8" name="Стрелка вправо 7"/>
          <p:cNvSpPr/>
          <p:nvPr/>
        </p:nvSpPr>
        <p:spPr>
          <a:xfrm rot="17551538">
            <a:off x="5297095" y="1667555"/>
            <a:ext cx="144016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188362" y="457508"/>
            <a:ext cx="3423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11" name="Стрелка вправо 10"/>
          <p:cNvSpPr/>
          <p:nvPr/>
        </p:nvSpPr>
        <p:spPr>
          <a:xfrm rot="14831099">
            <a:off x="2471861" y="1499901"/>
            <a:ext cx="1152128" cy="1346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550879" y="457508"/>
            <a:ext cx="3600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4422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492" y="949761"/>
            <a:ext cx="3619048" cy="361904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9512" y="4941168"/>
            <a:ext cx="69665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Магнітне</a:t>
            </a:r>
            <a:r>
              <a:rPr lang="ru-RU" dirty="0" smtClean="0"/>
              <a:t> поле в </a:t>
            </a:r>
            <a:r>
              <a:rPr lang="ru-RU" dirty="0" err="1" smtClean="0"/>
              <a:t>гучномовці</a:t>
            </a:r>
            <a:r>
              <a:rPr lang="ru-RU" dirty="0" smtClean="0"/>
              <a:t> </a:t>
            </a:r>
            <a:r>
              <a:rPr lang="ru-RU" dirty="0" err="1" smtClean="0"/>
              <a:t>створюється</a:t>
            </a:r>
            <a:r>
              <a:rPr lang="ru-RU" dirty="0" smtClean="0"/>
              <a:t> </a:t>
            </a:r>
            <a:r>
              <a:rPr lang="ru-RU" dirty="0" err="1" smtClean="0"/>
              <a:t>кільцевим</a:t>
            </a:r>
            <a:r>
              <a:rPr lang="ru-RU" dirty="0" smtClean="0"/>
              <a:t> </a:t>
            </a:r>
            <a:r>
              <a:rPr lang="ru-RU" dirty="0" err="1" smtClean="0"/>
              <a:t>постійним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магнітом</a:t>
            </a:r>
            <a:r>
              <a:rPr lang="ru-RU" dirty="0" smtClean="0"/>
              <a:t>. </a:t>
            </a:r>
            <a:r>
              <a:rPr lang="ru-RU" dirty="0" err="1" smtClean="0"/>
              <a:t>Котушка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Ампера </a:t>
            </a:r>
            <a:r>
              <a:rPr lang="ru-RU" dirty="0" err="1" smtClean="0"/>
              <a:t>вільно</a:t>
            </a:r>
            <a:r>
              <a:rPr lang="ru-RU" dirty="0" smtClean="0"/>
              <a:t> </a:t>
            </a:r>
            <a:r>
              <a:rPr lang="ru-RU" dirty="0" err="1" smtClean="0"/>
              <a:t>рухається</a:t>
            </a:r>
            <a:r>
              <a:rPr lang="ru-RU" dirty="0" smtClean="0"/>
              <a:t> в межах </a:t>
            </a:r>
            <a:r>
              <a:rPr lang="ru-RU" dirty="0" err="1" smtClean="0"/>
              <a:t>кільцевого</a:t>
            </a:r>
            <a:r>
              <a:rPr lang="ru-RU" dirty="0" smtClean="0"/>
              <a:t> зазору, 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коливання</a:t>
            </a:r>
            <a:r>
              <a:rPr lang="ru-RU" dirty="0" smtClean="0"/>
              <a:t> </a:t>
            </a:r>
            <a:r>
              <a:rPr lang="ru-RU" dirty="0" err="1" smtClean="0"/>
              <a:t>передаються</a:t>
            </a:r>
            <a:r>
              <a:rPr lang="ru-RU" dirty="0" smtClean="0"/>
              <a:t> </a:t>
            </a:r>
            <a:r>
              <a:rPr lang="ru-RU" dirty="0" err="1" smtClean="0"/>
              <a:t>дифузору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, у свою </a:t>
            </a:r>
            <a:r>
              <a:rPr lang="ru-RU" dirty="0" err="1" smtClean="0"/>
              <a:t>чергу</a:t>
            </a:r>
            <a:r>
              <a:rPr lang="ru-RU" dirty="0" smtClean="0"/>
              <a:t>,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акустичні</a:t>
            </a:r>
            <a:r>
              <a:rPr lang="ru-RU" dirty="0" smtClean="0"/>
              <a:t> </a:t>
            </a:r>
            <a:r>
              <a:rPr lang="ru-RU" dirty="0" err="1" smtClean="0"/>
              <a:t>коливання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поширюються</a:t>
            </a:r>
            <a:r>
              <a:rPr lang="ru-RU" dirty="0" smtClean="0"/>
              <a:t> в </a:t>
            </a:r>
            <a:r>
              <a:rPr lang="ru-RU" dirty="0" err="1" smtClean="0"/>
              <a:t>повітряному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 rot="17690915">
            <a:off x="5067644" y="1557631"/>
            <a:ext cx="169183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191371" y="308555"/>
            <a:ext cx="452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6" name="Стрелка вправо 5"/>
          <p:cNvSpPr/>
          <p:nvPr/>
        </p:nvSpPr>
        <p:spPr>
          <a:xfrm rot="14739197">
            <a:off x="2729651" y="1580130"/>
            <a:ext cx="1584176" cy="1390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939318" y="30855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трелка вправо 7"/>
          <p:cNvSpPr/>
          <p:nvPr/>
        </p:nvSpPr>
        <p:spPr>
          <a:xfrm rot="14688359">
            <a:off x="2184044" y="1291361"/>
            <a:ext cx="1368152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151721" y="16167"/>
            <a:ext cx="3600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9498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052736"/>
            <a:ext cx="71105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збільшенням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струму </a:t>
            </a:r>
            <a:r>
              <a:rPr lang="ru-RU" dirty="0" err="1" smtClean="0"/>
              <a:t>котушка</a:t>
            </a:r>
            <a:r>
              <a:rPr lang="ru-RU" dirty="0" smtClean="0"/>
              <a:t> </a:t>
            </a:r>
            <a:r>
              <a:rPr lang="ru-RU" dirty="0" err="1" smtClean="0"/>
              <a:t>сильніше</a:t>
            </a:r>
            <a:r>
              <a:rPr lang="ru-RU" dirty="0" smtClean="0"/>
              <a:t> </a:t>
            </a:r>
            <a:r>
              <a:rPr lang="ru-RU" dirty="0" err="1" smtClean="0"/>
              <a:t>притягнеться</a:t>
            </a:r>
            <a:r>
              <a:rPr lang="ru-RU" dirty="0" smtClean="0"/>
              <a:t> до </a:t>
            </a:r>
            <a:r>
              <a:rPr lang="ru-RU" dirty="0" err="1" smtClean="0"/>
              <a:t>постійного</a:t>
            </a:r>
            <a:r>
              <a:rPr lang="ru-RU" dirty="0" smtClean="0"/>
              <a:t> </a:t>
            </a:r>
            <a:r>
              <a:rPr lang="ru-RU" dirty="0" err="1" smtClean="0"/>
              <a:t>магніту</a:t>
            </a:r>
            <a:r>
              <a:rPr lang="ru-RU" dirty="0" smtClean="0"/>
              <a:t>, в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струму </a:t>
            </a:r>
            <a:r>
              <a:rPr lang="ru-RU" dirty="0" err="1" smtClean="0"/>
              <a:t>притягання</a:t>
            </a:r>
            <a:r>
              <a:rPr lang="ru-RU" dirty="0" smtClean="0"/>
              <a:t> </a:t>
            </a:r>
            <a:r>
              <a:rPr lang="ru-RU" dirty="0" err="1" smtClean="0"/>
              <a:t>послабшає</a:t>
            </a:r>
            <a:r>
              <a:rPr lang="ru-RU" dirty="0" smtClean="0"/>
              <a:t> і </a:t>
            </a:r>
            <a:r>
              <a:rPr lang="ru-RU" dirty="0" err="1" smtClean="0"/>
              <a:t>котушка</a:t>
            </a:r>
            <a:r>
              <a:rPr lang="ru-RU" dirty="0" smtClean="0"/>
              <a:t> </a:t>
            </a:r>
            <a:r>
              <a:rPr lang="ru-RU" dirty="0" err="1" smtClean="0"/>
              <a:t>зміститься</a:t>
            </a:r>
            <a:r>
              <a:rPr lang="ru-RU" dirty="0" smtClean="0"/>
              <a:t> в </a:t>
            </a:r>
            <a:r>
              <a:rPr lang="ru-RU" dirty="0" err="1" smtClean="0"/>
              <a:t>протилежному</a:t>
            </a:r>
            <a:r>
              <a:rPr lang="ru-RU" dirty="0" smtClean="0"/>
              <a:t> </a:t>
            </a:r>
            <a:r>
              <a:rPr lang="ru-RU" dirty="0" err="1" smtClean="0"/>
              <a:t>напрямку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силу струму в </a:t>
            </a:r>
            <a:r>
              <a:rPr lang="ru-RU" dirty="0" err="1" smtClean="0"/>
              <a:t>котушці</a:t>
            </a:r>
            <a:r>
              <a:rPr lang="ru-RU" dirty="0" smtClean="0"/>
              <a:t> </a:t>
            </a:r>
            <a:r>
              <a:rPr lang="ru-RU" dirty="0" err="1" smtClean="0"/>
              <a:t>змінювати</a:t>
            </a:r>
            <a:r>
              <a:rPr lang="ru-RU" dirty="0" smtClean="0"/>
              <a:t> </a:t>
            </a:r>
            <a:r>
              <a:rPr lang="ru-RU" dirty="0" err="1" smtClean="0"/>
              <a:t>періодично</a:t>
            </a:r>
            <a:r>
              <a:rPr lang="ru-RU" dirty="0" smtClean="0"/>
              <a:t>, вона буде </a:t>
            </a:r>
            <a:r>
              <a:rPr lang="ru-RU" dirty="0" err="1" smtClean="0"/>
              <a:t>відхилятися</a:t>
            </a:r>
            <a:r>
              <a:rPr lang="ru-RU" dirty="0" smtClean="0"/>
              <a:t> (</a:t>
            </a:r>
            <a:r>
              <a:rPr lang="ru-RU" dirty="0" err="1" smtClean="0"/>
              <a:t>рухатися</a:t>
            </a:r>
            <a:r>
              <a:rPr lang="ru-RU" dirty="0" smtClean="0"/>
              <a:t>) то в одному, то в </a:t>
            </a:r>
            <a:r>
              <a:rPr lang="ru-RU" dirty="0" err="1" smtClean="0"/>
              <a:t>іншому</a:t>
            </a:r>
            <a:r>
              <a:rPr lang="ru-RU" dirty="0" smtClean="0"/>
              <a:t> </a:t>
            </a:r>
            <a:r>
              <a:rPr lang="ru-RU" dirty="0" err="1" smtClean="0"/>
              <a:t>напрямку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коливатиметься</a:t>
            </a:r>
            <a:r>
              <a:rPr lang="ru-RU" dirty="0" smtClean="0"/>
              <a:t> в такт </a:t>
            </a:r>
            <a:r>
              <a:rPr lang="ru-RU" dirty="0" err="1" smtClean="0"/>
              <a:t>зміні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струму. Чим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змінюватиметься</a:t>
            </a:r>
            <a:r>
              <a:rPr lang="ru-RU" dirty="0" smtClean="0"/>
              <a:t> сила струму,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більшою</a:t>
            </a:r>
            <a:r>
              <a:rPr lang="ru-RU" dirty="0" smtClean="0"/>
              <a:t> буде частота </a:t>
            </a:r>
            <a:r>
              <a:rPr lang="ru-RU" dirty="0" err="1" smtClean="0"/>
              <a:t>коливань</a:t>
            </a:r>
            <a:r>
              <a:rPr lang="ru-RU" dirty="0" smtClean="0"/>
              <a:t> </a:t>
            </a:r>
            <a:r>
              <a:rPr lang="ru-RU" dirty="0" err="1" smtClean="0"/>
              <a:t>котушки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Тіло</a:t>
            </a:r>
            <a:r>
              <a:rPr lang="ru-RU" dirty="0" smtClean="0"/>
              <a:t>, яке </a:t>
            </a:r>
            <a:r>
              <a:rPr lang="ru-RU" dirty="0" err="1" smtClean="0"/>
              <a:t>коливається</a:t>
            </a:r>
            <a:r>
              <a:rPr lang="ru-RU" dirty="0" smtClean="0"/>
              <a:t> з частотою </a:t>
            </a:r>
            <a:r>
              <a:rPr lang="ru-RU" dirty="0" err="1" smtClean="0"/>
              <a:t>від</a:t>
            </a:r>
            <a:r>
              <a:rPr lang="ru-RU" dirty="0" smtClean="0"/>
              <a:t> 20 до 20000 Гц, </a:t>
            </a:r>
            <a:r>
              <a:rPr lang="ru-RU" dirty="0" err="1" smtClean="0"/>
              <a:t>випромінює</a:t>
            </a:r>
            <a:r>
              <a:rPr lang="ru-RU" dirty="0" smtClean="0"/>
              <a:t> </a:t>
            </a:r>
            <a:r>
              <a:rPr lang="ru-RU" dirty="0" err="1" smtClean="0"/>
              <a:t>звукові</a:t>
            </a:r>
            <a:r>
              <a:rPr lang="ru-RU" dirty="0" smtClean="0"/>
              <a:t> </a:t>
            </a:r>
            <a:r>
              <a:rPr lang="ru-RU" dirty="0" err="1" smtClean="0"/>
              <a:t>хвилі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частота </a:t>
            </a:r>
            <a:r>
              <a:rPr lang="ru-RU" dirty="0" err="1" smtClean="0"/>
              <a:t>коливань</a:t>
            </a:r>
            <a:r>
              <a:rPr lang="ru-RU" dirty="0" smtClean="0"/>
              <a:t> </a:t>
            </a:r>
            <a:r>
              <a:rPr lang="ru-RU" dirty="0" err="1" smtClean="0"/>
              <a:t>котушки</a:t>
            </a:r>
            <a:r>
              <a:rPr lang="ru-RU" dirty="0" smtClean="0"/>
              <a:t> </a:t>
            </a:r>
            <a:r>
              <a:rPr lang="ru-RU" dirty="0" err="1" smtClean="0"/>
              <a:t>змінюватиметься</a:t>
            </a:r>
            <a:r>
              <a:rPr lang="ru-RU" dirty="0" smtClean="0"/>
              <a:t> в </a:t>
            </a:r>
            <a:r>
              <a:rPr lang="ru-RU" dirty="0" err="1" smtClean="0"/>
              <a:t>означених</a:t>
            </a:r>
            <a:r>
              <a:rPr lang="ru-RU" dirty="0" smtClean="0"/>
              <a:t> межах, то </a:t>
            </a:r>
            <a:r>
              <a:rPr lang="ru-RU" dirty="0" err="1" smtClean="0"/>
              <a:t>котушка</a:t>
            </a:r>
            <a:r>
              <a:rPr lang="ru-RU" dirty="0" smtClean="0"/>
              <a:t> буде </a:t>
            </a:r>
            <a:r>
              <a:rPr lang="ru-RU" dirty="0" err="1" smtClean="0"/>
              <a:t>джерелом</a:t>
            </a:r>
            <a:r>
              <a:rPr lang="ru-RU" dirty="0" smtClean="0"/>
              <a:t> звуку. </a:t>
            </a:r>
            <a:r>
              <a:rPr lang="ru-RU" dirty="0" err="1" smtClean="0"/>
              <a:t>Гучність</a:t>
            </a:r>
            <a:r>
              <a:rPr lang="ru-RU" dirty="0" smtClean="0"/>
              <a:t> та </a:t>
            </a:r>
            <a:r>
              <a:rPr lang="ru-RU" dirty="0" err="1" smtClean="0"/>
              <a:t>висота</a:t>
            </a:r>
            <a:r>
              <a:rPr lang="ru-RU" dirty="0" smtClean="0"/>
              <a:t> тону </a:t>
            </a:r>
            <a:r>
              <a:rPr lang="ru-RU" dirty="0" err="1" smtClean="0"/>
              <a:t>випромінюваного</a:t>
            </a:r>
            <a:r>
              <a:rPr lang="ru-RU" dirty="0" smtClean="0"/>
              <a:t> звуку </a:t>
            </a:r>
            <a:r>
              <a:rPr lang="ru-RU" dirty="0" err="1" smtClean="0"/>
              <a:t>визначатимуться</a:t>
            </a:r>
            <a:r>
              <a:rPr lang="ru-RU" dirty="0" smtClean="0"/>
              <a:t> </a:t>
            </a:r>
            <a:r>
              <a:rPr lang="ru-RU" dirty="0" err="1" smtClean="0"/>
              <a:t>амплітудою</a:t>
            </a:r>
            <a:r>
              <a:rPr lang="ru-RU" dirty="0" smtClean="0"/>
              <a:t> і частотою </a:t>
            </a:r>
            <a:r>
              <a:rPr lang="ru-RU" dirty="0" err="1" smtClean="0"/>
              <a:t>коливань</a:t>
            </a:r>
            <a:r>
              <a:rPr lang="ru-RU" dirty="0" smtClean="0"/>
              <a:t> </a:t>
            </a:r>
            <a:r>
              <a:rPr lang="ru-RU" dirty="0" err="1" smtClean="0"/>
              <a:t>відповідно.Саме</a:t>
            </a:r>
            <a:r>
              <a:rPr lang="ru-RU" dirty="0" smtClean="0"/>
              <a:t> на </a:t>
            </a:r>
            <a:r>
              <a:rPr lang="ru-RU" dirty="0" err="1" smtClean="0"/>
              <a:t>коливаннях</a:t>
            </a:r>
            <a:r>
              <a:rPr lang="ru-RU" dirty="0" smtClean="0"/>
              <a:t> </a:t>
            </a:r>
            <a:r>
              <a:rPr lang="ru-RU" dirty="0" err="1" smtClean="0"/>
              <a:t>котушки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змінним</a:t>
            </a:r>
            <a:r>
              <a:rPr lang="ru-RU" dirty="0" smtClean="0"/>
              <a:t> </a:t>
            </a:r>
            <a:r>
              <a:rPr lang="ru-RU" dirty="0" err="1" smtClean="0"/>
              <a:t>струмом</a:t>
            </a:r>
            <a:r>
              <a:rPr lang="ru-RU" dirty="0" smtClean="0"/>
              <a:t> у </a:t>
            </a:r>
            <a:r>
              <a:rPr lang="ru-RU" dirty="0" err="1" smtClean="0"/>
              <a:t>магнітному</a:t>
            </a:r>
            <a:r>
              <a:rPr lang="ru-RU" dirty="0" smtClean="0"/>
              <a:t> </a:t>
            </a:r>
            <a:r>
              <a:rPr lang="ru-RU" dirty="0" err="1" smtClean="0"/>
              <a:t>полі</a:t>
            </a:r>
            <a:r>
              <a:rPr lang="ru-RU" dirty="0" smtClean="0"/>
              <a:t> </a:t>
            </a:r>
            <a:r>
              <a:rPr lang="ru-RU" dirty="0" err="1" smtClean="0"/>
              <a:t>постійного</a:t>
            </a:r>
            <a:r>
              <a:rPr lang="ru-RU" dirty="0" smtClean="0"/>
              <a:t> </a:t>
            </a:r>
            <a:r>
              <a:rPr lang="ru-RU" dirty="0" err="1" smtClean="0"/>
              <a:t>магніту</a:t>
            </a:r>
            <a:r>
              <a:rPr lang="ru-RU" dirty="0" smtClean="0"/>
              <a:t> </a:t>
            </a:r>
            <a:r>
              <a:rPr lang="ru-RU" dirty="0" err="1" smtClean="0"/>
              <a:t>базується</a:t>
            </a:r>
            <a:r>
              <a:rPr lang="ru-RU" dirty="0" smtClean="0"/>
              <a:t> </a:t>
            </a:r>
            <a:r>
              <a:rPr lang="ru-RU" dirty="0" err="1" smtClean="0"/>
              <a:t>дія</a:t>
            </a:r>
            <a:r>
              <a:rPr lang="ru-RU" dirty="0" smtClean="0"/>
              <a:t> </a:t>
            </a:r>
            <a:r>
              <a:rPr lang="ru-RU" dirty="0" err="1" smtClean="0"/>
              <a:t>електродинамічного</a:t>
            </a:r>
            <a:r>
              <a:rPr lang="ru-RU" dirty="0" smtClean="0"/>
              <a:t> </a:t>
            </a:r>
            <a:r>
              <a:rPr lang="ru-RU" dirty="0" err="1" smtClean="0"/>
              <a:t>гучномовця</a:t>
            </a:r>
            <a:r>
              <a:rPr lang="ru-RU" dirty="0" smtClean="0"/>
              <a:t> (</a:t>
            </a:r>
            <a:r>
              <a:rPr lang="ru-RU" dirty="0" err="1" smtClean="0"/>
              <a:t>динаміка</a:t>
            </a:r>
            <a:r>
              <a:rPr lang="ru-RU" dirty="0" smtClean="0"/>
              <a:t>) — </a:t>
            </a:r>
            <a:r>
              <a:rPr lang="ru-RU" dirty="0" err="1" smtClean="0"/>
              <a:t>електроакустичного</a:t>
            </a:r>
            <a:r>
              <a:rPr lang="ru-RU" dirty="0" smtClean="0"/>
              <a:t> пристрою для </a:t>
            </a:r>
            <a:r>
              <a:rPr lang="ru-RU" dirty="0" err="1" smtClean="0"/>
              <a:t>відтворення</a:t>
            </a:r>
            <a:r>
              <a:rPr lang="ru-RU" dirty="0" smtClean="0"/>
              <a:t> звуку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088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775" y="-27654"/>
            <a:ext cx="6648450" cy="5715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612970" y="6021288"/>
            <a:ext cx="3918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Пристрій</a:t>
            </a:r>
            <a:r>
              <a:rPr lang="ru-RU" dirty="0" smtClean="0"/>
              <a:t> рупорного </a:t>
            </a:r>
            <a:r>
              <a:rPr lang="ru-RU" dirty="0" err="1" smtClean="0"/>
              <a:t>гучномовця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208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57</TotalTime>
  <Words>315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Аптека</vt:lpstr>
      <vt:lpstr>ГУЧНОМОВЕЦЬ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ГУЧНОМОВЕЦЬ</dc:title>
  <dc:creator>Александр</dc:creator>
  <cp:lastModifiedBy>Александр</cp:lastModifiedBy>
  <cp:revision>6</cp:revision>
  <dcterms:created xsi:type="dcterms:W3CDTF">2014-03-11T15:23:16Z</dcterms:created>
  <dcterms:modified xsi:type="dcterms:W3CDTF">2014-03-18T17:53:45Z</dcterms:modified>
</cp:coreProperties>
</file>