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Виконала: учениця 11 – А класу</a:t>
            </a:r>
          </a:p>
          <a:p>
            <a:r>
              <a:rPr lang="uk-UA" dirty="0" smtClean="0"/>
              <a:t>	     </a:t>
            </a:r>
            <a:r>
              <a:rPr lang="uk-UA" dirty="0" err="1" smtClean="0"/>
              <a:t>Кирлейза</a:t>
            </a:r>
            <a:r>
              <a:rPr lang="uk-UA" dirty="0" smtClean="0"/>
              <a:t> Софія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8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6" y="0"/>
            <a:ext cx="9178301" cy="6858000"/>
          </a:xfrm>
        </p:spPr>
      </p:pic>
    </p:spTree>
    <p:extLst>
      <p:ext uri="{BB962C8B-B14F-4D97-AF65-F5344CB8AC3E}">
        <p14:creationId xmlns:p14="http://schemas.microsoft.com/office/powerpoint/2010/main" val="16019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208912" cy="3657599"/>
          </a:xfrm>
        </p:spPr>
        <p:txBody>
          <a:bodyPr>
            <a:normAutofit/>
          </a:bodyPr>
          <a:lstStyle/>
          <a:p>
            <a:r>
              <a:rPr lang="ru-RU" dirty="0" err="1"/>
              <a:t>Електроенергія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побуті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, </a:t>
            </a:r>
            <a:r>
              <a:rPr lang="ru-RU" dirty="0" err="1"/>
              <a:t>супроводжуючи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всюди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з нас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 smtClean="0"/>
              <a:t>ліфтами</a:t>
            </a:r>
            <a:r>
              <a:rPr lang="ru-RU" dirty="0" smtClean="0"/>
              <a:t>, </a:t>
            </a:r>
            <a:r>
              <a:rPr lang="ru-RU" dirty="0" err="1"/>
              <a:t>побутовою</a:t>
            </a:r>
            <a:r>
              <a:rPr lang="ru-RU" dirty="0"/>
              <a:t> </a:t>
            </a:r>
            <a:r>
              <a:rPr lang="ru-RU" dirty="0" err="1" smtClean="0"/>
              <a:t>технікою</a:t>
            </a:r>
            <a:r>
              <a:rPr lang="ru-RU" dirty="0" smtClean="0"/>
              <a:t>, банкоматами, </a:t>
            </a:r>
            <a:r>
              <a:rPr lang="ru-RU" dirty="0" err="1"/>
              <a:t>комп'ютерами</a:t>
            </a:r>
            <a:r>
              <a:rPr lang="ru-RU" dirty="0"/>
              <a:t> -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звичні</a:t>
            </a:r>
            <a:r>
              <a:rPr lang="ru-RU" dirty="0"/>
              <a:t> кожному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наше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/>
              <a:t>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без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електропостачання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 smtClean="0"/>
              <a:t>електроприладів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оточують</a:t>
            </a:r>
            <a:r>
              <a:rPr lang="ru-RU" dirty="0"/>
              <a:t> </a:t>
            </a:r>
            <a:r>
              <a:rPr lang="ru-RU" dirty="0" smtClean="0"/>
              <a:t>нас, </a:t>
            </a:r>
            <a:r>
              <a:rPr lang="ru-RU" dirty="0"/>
              <a:t>не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з року в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Електричне</a:t>
            </a:r>
            <a:r>
              <a:rPr lang="ru-RU" dirty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тепло, </a:t>
            </a:r>
            <a:r>
              <a:rPr lang="ru-RU" dirty="0" err="1"/>
              <a:t>гаряча</a:t>
            </a:r>
            <a:r>
              <a:rPr lang="ru-RU" dirty="0"/>
              <a:t> </a:t>
            </a:r>
            <a:r>
              <a:rPr lang="ru-RU" dirty="0" smtClean="0"/>
              <a:t>вода,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повноцінного</a:t>
            </a:r>
            <a:r>
              <a:rPr lang="ru-RU" dirty="0"/>
              <a:t> затишку і комфорту в </a:t>
            </a:r>
            <a:r>
              <a:rPr lang="ru-RU" dirty="0" err="1"/>
              <a:t>будинку</a:t>
            </a:r>
            <a:r>
              <a:rPr lang="ru-RU" dirty="0"/>
              <a:t> 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до нас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8864"/>
            <a:ext cx="4429125" cy="2924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9676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1875" y="260648"/>
            <a:ext cx="8352928" cy="2383159"/>
          </a:xfrm>
        </p:spPr>
        <p:txBody>
          <a:bodyPr>
            <a:normAutofit/>
          </a:bodyPr>
          <a:lstStyle/>
          <a:p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комфортнішим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smtClean="0"/>
              <a:t>залежною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електропостачання</a:t>
            </a:r>
            <a:r>
              <a:rPr lang="ru-RU" dirty="0"/>
              <a:t>.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відключення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нехай </a:t>
            </a:r>
            <a:r>
              <a:rPr lang="ru-RU" dirty="0" err="1"/>
              <a:t>навіть</a:t>
            </a:r>
            <a:r>
              <a:rPr lang="ru-RU" dirty="0"/>
              <a:t> і </a:t>
            </a:r>
            <a:r>
              <a:rPr lang="ru-RU" dirty="0" err="1"/>
              <a:t>короткочасні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. </a:t>
            </a:r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 про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 smtClean="0"/>
              <a:t>значущі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є </a:t>
            </a:r>
            <a:r>
              <a:rPr lang="ru-RU" dirty="0" err="1"/>
              <a:t>необхідністю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85556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14646"/>
            <a:ext cx="3456384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80" y="4797152"/>
            <a:ext cx="1872208" cy="18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2527175"/>
          </a:xfrm>
        </p:spPr>
        <p:txBody>
          <a:bodyPr>
            <a:normAutofit/>
          </a:bodyPr>
          <a:lstStyle/>
          <a:p>
            <a:r>
              <a:rPr lang="ru-RU" sz="2400" dirty="0" err="1"/>
              <a:t>Енергетика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безперебійну</a:t>
            </a:r>
            <a:r>
              <a:rPr lang="ru-RU" sz="2400" dirty="0"/>
              <a:t> роботу </a:t>
            </a:r>
            <a:r>
              <a:rPr lang="ru-RU" sz="2400" dirty="0" err="1"/>
              <a:t>промисловості</a:t>
            </a:r>
            <a:r>
              <a:rPr lang="ru-RU" sz="2400" dirty="0"/>
              <a:t>, </a:t>
            </a:r>
            <a:r>
              <a:rPr lang="ru-RU" sz="2400" dirty="0" err="1"/>
              <a:t>сільського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, транспорту, </a:t>
            </a:r>
            <a:r>
              <a:rPr lang="ru-RU" sz="2400" dirty="0" err="1"/>
              <a:t>комунальних</a:t>
            </a:r>
            <a:r>
              <a:rPr lang="ru-RU" sz="2400" dirty="0"/>
              <a:t> </a:t>
            </a:r>
            <a:r>
              <a:rPr lang="ru-RU" sz="2400" dirty="0" err="1"/>
              <a:t>господарств</a:t>
            </a:r>
            <a:r>
              <a:rPr lang="ru-RU" sz="2400" dirty="0"/>
              <a:t>. </a:t>
            </a:r>
            <a:r>
              <a:rPr lang="ru-RU" sz="2400" dirty="0" err="1"/>
              <a:t>Стабільний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 </a:t>
            </a:r>
            <a:r>
              <a:rPr lang="ru-RU" sz="2400" dirty="0" err="1" smtClean="0"/>
              <a:t>неможливий</a:t>
            </a:r>
            <a:r>
              <a:rPr lang="ru-RU" sz="2400" dirty="0" smtClean="0"/>
              <a:t> </a:t>
            </a:r>
            <a:r>
              <a:rPr lang="ru-RU" sz="2400" dirty="0"/>
              <a:t>без </a:t>
            </a:r>
            <a:r>
              <a:rPr lang="ru-RU" sz="2400" dirty="0" err="1" smtClean="0"/>
              <a:t>постійного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розвивитку</a:t>
            </a:r>
            <a:r>
              <a:rPr lang="ru-RU" sz="2400" dirty="0" smtClean="0"/>
              <a:t> </a:t>
            </a:r>
            <a:r>
              <a:rPr lang="ru-RU" sz="2400" dirty="0" err="1"/>
              <a:t>енергетики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3009359" cy="3761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9" y="2564904"/>
            <a:ext cx="4117072" cy="2306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4" y="4581128"/>
            <a:ext cx="3753827" cy="19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4624"/>
            <a:ext cx="8496944" cy="3019427"/>
          </a:xfrm>
        </p:spPr>
        <p:txBody>
          <a:bodyPr>
            <a:normAutofit/>
          </a:bodyPr>
          <a:lstStyle/>
          <a:p>
            <a:r>
              <a:rPr lang="ru-RU" sz="2400" dirty="0" err="1"/>
              <a:t>Величезну</a:t>
            </a:r>
            <a:r>
              <a:rPr lang="ru-RU" sz="2400" dirty="0"/>
              <a:t> роль </a:t>
            </a:r>
            <a:r>
              <a:rPr lang="ru-RU" sz="2400" dirty="0" err="1"/>
              <a:t>електроенергія</a:t>
            </a:r>
            <a:r>
              <a:rPr lang="ru-RU" sz="2400" dirty="0"/>
              <a:t> </a:t>
            </a:r>
            <a:r>
              <a:rPr lang="ru-RU" sz="2400" dirty="0" err="1"/>
              <a:t>грає</a:t>
            </a:r>
            <a:r>
              <a:rPr lang="ru-RU" sz="2400" dirty="0"/>
              <a:t> в транспортному </a:t>
            </a:r>
            <a:r>
              <a:rPr lang="ru-RU" sz="2400" dirty="0" err="1"/>
              <a:t>комплексі</a:t>
            </a:r>
            <a:r>
              <a:rPr lang="ru-RU" sz="2400" dirty="0"/>
              <a:t> .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 </a:t>
            </a:r>
            <a:r>
              <a:rPr lang="ru-RU" sz="2400" dirty="0" err="1"/>
              <a:t>споживає</a:t>
            </a:r>
            <a:r>
              <a:rPr lang="ru-RU" sz="2400" dirty="0"/>
              <a:t> </a:t>
            </a:r>
            <a:r>
              <a:rPr lang="ru-RU" sz="2400" dirty="0" err="1"/>
              <a:t>електрифікований</a:t>
            </a:r>
            <a:r>
              <a:rPr lang="ru-RU" sz="2400" dirty="0"/>
              <a:t> </a:t>
            </a:r>
            <a:r>
              <a:rPr lang="ru-RU" sz="2400" dirty="0" err="1"/>
              <a:t>залізничний</a:t>
            </a:r>
            <a:r>
              <a:rPr lang="ru-RU" sz="2400" dirty="0"/>
              <a:t> </a:t>
            </a:r>
            <a:r>
              <a:rPr lang="ru-RU" sz="2400" dirty="0" smtClean="0"/>
              <a:t>транспорт,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пропускну</a:t>
            </a:r>
            <a:r>
              <a:rPr lang="ru-RU" sz="2400" dirty="0"/>
              <a:t> </a:t>
            </a:r>
            <a:r>
              <a:rPr lang="ru-RU" sz="2400" dirty="0" err="1"/>
              <a:t>спроможність</a:t>
            </a:r>
            <a:r>
              <a:rPr lang="ru-RU" sz="2400" dirty="0"/>
              <a:t> </a:t>
            </a:r>
            <a:r>
              <a:rPr lang="ru-RU" sz="2400" dirty="0" err="1"/>
              <a:t>доріг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 smtClean="0"/>
              <a:t>поїздів</a:t>
            </a:r>
            <a:r>
              <a:rPr lang="ru-RU" sz="2400" dirty="0" smtClean="0"/>
              <a:t>, </a:t>
            </a:r>
            <a:r>
              <a:rPr lang="ru-RU" sz="2400" dirty="0" err="1"/>
              <a:t>знижувати</a:t>
            </a:r>
            <a:r>
              <a:rPr lang="ru-RU" sz="2400" dirty="0"/>
              <a:t> </a:t>
            </a:r>
            <a:r>
              <a:rPr lang="ru-RU" sz="2400" dirty="0" err="1"/>
              <a:t>собівартість</a:t>
            </a:r>
            <a:r>
              <a:rPr lang="ru-RU" sz="2400" dirty="0"/>
              <a:t> </a:t>
            </a:r>
            <a:r>
              <a:rPr lang="ru-RU" sz="2400" dirty="0" err="1" smtClean="0"/>
              <a:t>перевезень</a:t>
            </a:r>
            <a:r>
              <a:rPr lang="ru-RU" sz="2400" dirty="0" smtClean="0"/>
              <a:t>, 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економію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07795"/>
            <a:ext cx="4343849" cy="2988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17" y="2996952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0"/>
            <a:ext cx="8064896" cy="3535287"/>
          </a:xfrm>
        </p:spPr>
        <p:txBody>
          <a:bodyPr>
            <a:normAutofit/>
          </a:bodyPr>
          <a:lstStyle/>
          <a:p>
            <a:r>
              <a:rPr lang="ru-RU" sz="2400" dirty="0" err="1"/>
              <a:t>Електроенергія</a:t>
            </a:r>
            <a:r>
              <a:rPr lang="ru-RU" sz="2400" dirty="0"/>
              <a:t> в </a:t>
            </a:r>
            <a:r>
              <a:rPr lang="ru-RU" sz="2400" dirty="0" err="1"/>
              <a:t>побуті</a:t>
            </a:r>
            <a:r>
              <a:rPr lang="ru-RU" sz="2400" dirty="0"/>
              <a:t> </a:t>
            </a:r>
            <a:r>
              <a:rPr lang="ru-RU" sz="2400" dirty="0" err="1"/>
              <a:t>невід'ємний</a:t>
            </a:r>
            <a:r>
              <a:rPr lang="ru-RU" sz="2400" dirty="0"/>
              <a:t> </a:t>
            </a:r>
            <a:r>
              <a:rPr lang="ru-RU" sz="2400" dirty="0" err="1"/>
              <a:t>помічник</a:t>
            </a:r>
            <a:r>
              <a:rPr lang="ru-RU" sz="2400" dirty="0"/>
              <a:t>. </a:t>
            </a:r>
            <a:r>
              <a:rPr lang="ru-RU" sz="2400" dirty="0" err="1"/>
              <a:t>Кожен</a:t>
            </a:r>
            <a:r>
              <a:rPr lang="ru-RU" sz="2400" dirty="0"/>
              <a:t> день ми </a:t>
            </a:r>
            <a:r>
              <a:rPr lang="ru-RU" sz="2400" dirty="0" err="1"/>
              <a:t>маємо</a:t>
            </a:r>
            <a:r>
              <a:rPr lang="ru-RU" sz="2400" dirty="0"/>
              <a:t> з нею справу, і, напевно, </a:t>
            </a:r>
            <a:r>
              <a:rPr lang="ru-RU" sz="2400" dirty="0" err="1"/>
              <a:t>вже</a:t>
            </a:r>
            <a:r>
              <a:rPr lang="ru-RU" sz="2400" dirty="0"/>
              <a:t> не </a:t>
            </a:r>
            <a:r>
              <a:rPr lang="ru-RU" sz="2400" dirty="0" err="1"/>
              <a:t>уявляємо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без </a:t>
            </a:r>
            <a:r>
              <a:rPr lang="ru-RU" sz="2400" dirty="0" err="1"/>
              <a:t>неї</a:t>
            </a:r>
            <a:r>
              <a:rPr lang="ru-RU" sz="2400" dirty="0"/>
              <a:t>. </a:t>
            </a:r>
            <a:r>
              <a:rPr lang="ru-RU" sz="2400" dirty="0" err="1"/>
              <a:t>Згадайте</a:t>
            </a:r>
            <a:r>
              <a:rPr lang="ru-RU" sz="2400" dirty="0"/>
              <a:t>, коли </a:t>
            </a:r>
            <a:r>
              <a:rPr lang="ru-RU" sz="2400" dirty="0" err="1"/>
              <a:t>останній</a:t>
            </a:r>
            <a:r>
              <a:rPr lang="ru-RU" sz="2400" dirty="0"/>
              <a:t> раз вам </a:t>
            </a:r>
            <a:r>
              <a:rPr lang="ru-RU" sz="2400" dirty="0" err="1"/>
              <a:t>відключали</a:t>
            </a:r>
            <a:r>
              <a:rPr lang="ru-RU" sz="2400" dirty="0"/>
              <a:t> </a:t>
            </a:r>
            <a:r>
              <a:rPr lang="ru-RU" sz="2400" dirty="0" err="1"/>
              <a:t>світло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у ваш </a:t>
            </a:r>
            <a:r>
              <a:rPr lang="ru-RU" sz="2400" dirty="0" err="1"/>
              <a:t>дім</a:t>
            </a:r>
            <a:r>
              <a:rPr lang="ru-RU" sz="2400" dirty="0"/>
              <a:t> не </a:t>
            </a:r>
            <a:r>
              <a:rPr lang="ru-RU" sz="2400" dirty="0" err="1"/>
              <a:t>надходила</a:t>
            </a:r>
            <a:r>
              <a:rPr lang="ru-RU" sz="2400" dirty="0"/>
              <a:t> </a:t>
            </a:r>
            <a:r>
              <a:rPr lang="ru-RU" sz="2400" dirty="0" err="1"/>
              <a:t>електроенергія</a:t>
            </a:r>
            <a:r>
              <a:rPr lang="ru-RU" sz="2400" dirty="0"/>
              <a:t>, </a:t>
            </a:r>
            <a:r>
              <a:rPr lang="ru-RU" sz="2400" dirty="0" err="1"/>
              <a:t>пригадайте</a:t>
            </a:r>
            <a:r>
              <a:rPr lang="ru-RU" sz="2400" dirty="0"/>
              <a:t>, як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лаялися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 не </a:t>
            </a:r>
            <a:r>
              <a:rPr lang="ru-RU" sz="2400" dirty="0" err="1"/>
              <a:t>встигаєте</a:t>
            </a:r>
            <a:r>
              <a:rPr lang="ru-RU" sz="2400" dirty="0"/>
              <a:t> і вам </a:t>
            </a:r>
            <a:r>
              <a:rPr lang="ru-RU" sz="2400" dirty="0" err="1"/>
              <a:t>потрібен</a:t>
            </a:r>
            <a:r>
              <a:rPr lang="ru-RU" sz="2400" dirty="0"/>
              <a:t> </a:t>
            </a:r>
            <a:r>
              <a:rPr lang="ru-RU" sz="2400" dirty="0" err="1"/>
              <a:t>світло</a:t>
            </a:r>
            <a:r>
              <a:rPr lang="ru-RU" sz="2400" dirty="0"/>
              <a:t>, вам </a:t>
            </a:r>
            <a:r>
              <a:rPr lang="ru-RU" sz="2400" dirty="0" err="1"/>
              <a:t>потрібен</a:t>
            </a:r>
            <a:r>
              <a:rPr lang="ru-RU" sz="2400" dirty="0"/>
              <a:t> </a:t>
            </a:r>
            <a:r>
              <a:rPr lang="ru-RU" sz="2400" dirty="0" err="1"/>
              <a:t>телевізор</a:t>
            </a:r>
            <a:r>
              <a:rPr lang="ru-RU" sz="2400" dirty="0"/>
              <a:t>, чайник і купа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електроприладів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78" y="3262547"/>
            <a:ext cx="6120680" cy="347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3" y="51044"/>
            <a:ext cx="9781125" cy="680695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3449963"/>
          </a:xfrm>
          <a:solidFill>
            <a:srgbClr val="000000">
              <a:alpha val="6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Значущості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електроенергії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нашому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житті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можна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посвітити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цілу</a:t>
            </a:r>
            <a:r>
              <a:rPr lang="ru-RU" sz="2800" dirty="0">
                <a:solidFill>
                  <a:schemeClr val="tx1"/>
                </a:solidFill>
              </a:rPr>
              <a:t> поему, </a:t>
            </a:r>
            <a:r>
              <a:rPr lang="ru-RU" sz="2800" dirty="0" err="1">
                <a:solidFill>
                  <a:schemeClr val="tx1"/>
                </a:solidFill>
              </a:rPr>
              <a:t>настільки</a:t>
            </a:r>
            <a:r>
              <a:rPr lang="ru-RU" sz="2800" dirty="0">
                <a:solidFill>
                  <a:schemeClr val="tx1"/>
                </a:solidFill>
              </a:rPr>
              <a:t> вона </a:t>
            </a:r>
            <a:r>
              <a:rPr lang="ru-RU" sz="2800" dirty="0" err="1">
                <a:solidFill>
                  <a:schemeClr val="tx1"/>
                </a:solidFill>
              </a:rPr>
              <a:t>важлива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нашому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житті</a:t>
            </a:r>
            <a:r>
              <a:rPr lang="ru-RU" sz="2800" dirty="0">
                <a:solidFill>
                  <a:schemeClr val="tx1"/>
                </a:solidFill>
              </a:rPr>
              <a:t> і ми </a:t>
            </a:r>
            <a:r>
              <a:rPr lang="ru-RU" sz="2800" dirty="0" err="1">
                <a:solidFill>
                  <a:schemeClr val="tx1"/>
                </a:solidFill>
              </a:rPr>
              <a:t>настільки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звикли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неї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Хоча</a:t>
            </a:r>
            <a:r>
              <a:rPr lang="ru-RU" sz="2800" dirty="0">
                <a:solidFill>
                  <a:schemeClr val="tx1"/>
                </a:solidFill>
              </a:rPr>
              <a:t> ми </a:t>
            </a:r>
            <a:r>
              <a:rPr lang="ru-RU" sz="2800" dirty="0" err="1">
                <a:solidFill>
                  <a:schemeClr val="tx1"/>
                </a:solidFill>
              </a:rPr>
              <a:t>вже</a:t>
            </a:r>
            <a:r>
              <a:rPr lang="ru-RU" sz="2800" dirty="0">
                <a:solidFill>
                  <a:schemeClr val="tx1"/>
                </a:solidFill>
              </a:rPr>
              <a:t> й не </a:t>
            </a:r>
            <a:r>
              <a:rPr lang="ru-RU" sz="2800" dirty="0" err="1">
                <a:solidFill>
                  <a:schemeClr val="tx1"/>
                </a:solidFill>
              </a:rPr>
              <a:t>помічаємо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вона </a:t>
            </a:r>
            <a:r>
              <a:rPr lang="ru-RU" sz="2800" dirty="0" err="1">
                <a:solidFill>
                  <a:schemeClr val="tx1"/>
                </a:solidFill>
              </a:rPr>
              <a:t>надходить</a:t>
            </a:r>
            <a:r>
              <a:rPr lang="ru-RU" sz="2800" dirty="0">
                <a:solidFill>
                  <a:schemeClr val="tx1"/>
                </a:solidFill>
              </a:rPr>
              <a:t> до нас у </a:t>
            </a:r>
            <a:r>
              <a:rPr lang="ru-RU" sz="2800" dirty="0" err="1">
                <a:solidFill>
                  <a:schemeClr val="tx1"/>
                </a:solidFill>
              </a:rPr>
              <a:t>будинку</a:t>
            </a:r>
            <a:r>
              <a:rPr lang="ru-RU" sz="2800" dirty="0">
                <a:solidFill>
                  <a:schemeClr val="tx1"/>
                </a:solidFill>
              </a:rPr>
              <a:t>, але коли </a:t>
            </a:r>
            <a:r>
              <a:rPr lang="ru-RU" sz="2800" dirty="0" err="1">
                <a:solidFill>
                  <a:schemeClr val="tx1"/>
                </a:solidFill>
              </a:rPr>
              <a:t>її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відключають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стає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дуже</a:t>
            </a:r>
            <a:r>
              <a:rPr lang="ru-RU" sz="2800" dirty="0">
                <a:solidFill>
                  <a:schemeClr val="tx1"/>
                </a:solidFill>
              </a:rPr>
              <a:t> не комфортно. </a:t>
            </a:r>
            <a:r>
              <a:rPr lang="ru-RU" sz="2800" dirty="0" err="1" smtClean="0">
                <a:solidFill>
                  <a:schemeClr val="tx1"/>
                </a:solidFill>
              </a:rPr>
              <a:t>Цінуйте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електроенергію</a:t>
            </a:r>
            <a:r>
              <a:rPr lang="ru-RU" sz="2800" dirty="0">
                <a:solidFill>
                  <a:schemeClr val="tx1"/>
                </a:solidFill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</TotalTime>
  <Words>326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Застосування електроенергії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електроенергії</dc:title>
  <dc:creator>Vova</dc:creator>
  <cp:lastModifiedBy>Вова</cp:lastModifiedBy>
  <cp:revision>5</cp:revision>
  <dcterms:created xsi:type="dcterms:W3CDTF">2013-12-09T17:46:00Z</dcterms:created>
  <dcterms:modified xsi:type="dcterms:W3CDTF">2014-02-02T09:07:32Z</dcterms:modified>
</cp:coreProperties>
</file>