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4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020F9A-178A-4AD7-8198-3DB70939ED5E}" type="datetimeFigureOut">
              <a:rPr lang="ru-RU" smtClean="0"/>
              <a:pPr>
                <a:defRPr/>
              </a:pPr>
              <a:t>20.01.2012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45B26-67B5-4EAE-A494-875553ACB3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020F9A-178A-4AD7-8198-3DB70939ED5E}" type="datetimeFigureOut">
              <a:rPr lang="ru-RU" smtClean="0"/>
              <a:pPr>
                <a:defRPr/>
              </a:pPr>
              <a:t>20.01.2012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45B26-67B5-4EAE-A494-875553ACB3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020F9A-178A-4AD7-8198-3DB70939ED5E}" type="datetimeFigureOut">
              <a:rPr lang="ru-RU" smtClean="0"/>
              <a:pPr>
                <a:defRPr/>
              </a:pPr>
              <a:t>20.01.2012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45B26-67B5-4EAE-A494-875553ACB3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020F9A-178A-4AD7-8198-3DB70939ED5E}" type="datetimeFigureOut">
              <a:rPr lang="ru-RU" smtClean="0"/>
              <a:pPr>
                <a:defRPr/>
              </a:pPr>
              <a:t>20.01.2012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45B26-67B5-4EAE-A494-875553ACB3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020F9A-178A-4AD7-8198-3DB70939ED5E}" type="datetimeFigureOut">
              <a:rPr lang="ru-RU" smtClean="0"/>
              <a:pPr>
                <a:defRPr/>
              </a:pPr>
              <a:t>20.01.2012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45B26-67B5-4EAE-A494-875553ACB3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020F9A-178A-4AD7-8198-3DB70939ED5E}" type="datetimeFigureOut">
              <a:rPr lang="ru-RU" smtClean="0"/>
              <a:pPr>
                <a:defRPr/>
              </a:pPr>
              <a:t>20.01.2012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45B26-67B5-4EAE-A494-875553ACB3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020F9A-178A-4AD7-8198-3DB70939ED5E}" type="datetimeFigureOut">
              <a:rPr lang="ru-RU" smtClean="0"/>
              <a:pPr>
                <a:defRPr/>
              </a:pPr>
              <a:t>20.01.2012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45B26-67B5-4EAE-A494-875553ACB3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020F9A-178A-4AD7-8198-3DB70939ED5E}" type="datetimeFigureOut">
              <a:rPr lang="ru-RU" smtClean="0"/>
              <a:pPr>
                <a:defRPr/>
              </a:pPr>
              <a:t>20.01.2012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C45B26-67B5-4EAE-A494-875553ACB3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020F9A-178A-4AD7-8198-3DB70939ED5E}" type="datetimeFigureOut">
              <a:rPr lang="ru-RU" smtClean="0"/>
              <a:pPr>
                <a:defRPr/>
              </a:pPr>
              <a:t>20.01.2012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45B26-67B5-4EAE-A494-875553ACB3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020F9A-178A-4AD7-8198-3DB70939ED5E}" type="datetimeFigureOut">
              <a:rPr lang="ru-RU" smtClean="0"/>
              <a:pPr>
                <a:defRPr/>
              </a:pPr>
              <a:t>20.01.2012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F0C45B26-67B5-4EAE-A494-875553ACB3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fld id="{8A020F9A-178A-4AD7-8198-3DB70939ED5E}" type="datetimeFigureOut">
              <a:rPr lang="ru-RU" smtClean="0"/>
              <a:pPr>
                <a:defRPr/>
              </a:pPr>
              <a:t>20.01.2012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45B26-67B5-4EAE-A494-875553ACB3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8A020F9A-178A-4AD7-8198-3DB70939ED5E}" type="datetimeFigureOut">
              <a:rPr lang="ru-RU" smtClean="0"/>
              <a:pPr>
                <a:defRPr/>
              </a:pPr>
              <a:t>20.01.2012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F0C45B26-67B5-4EAE-A494-875553ACB3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42910" y="1714488"/>
            <a:ext cx="6908676" cy="164307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000" dirty="0" smtClean="0"/>
              <a:t>Сила тертя</a:t>
            </a: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6000" dirty="0" smtClean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857224" y="642918"/>
            <a:ext cx="6480048" cy="752468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uk-UA" sz="2800" dirty="0" smtClean="0"/>
              <a:t>Сили в механіці</a:t>
            </a:r>
            <a:endParaRPr lang="ru-RU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286248" y="3857628"/>
            <a:ext cx="35870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Підготувала:</a:t>
            </a:r>
          </a:p>
          <a:p>
            <a:r>
              <a:rPr lang="uk-UA" sz="2400" dirty="0" smtClean="0"/>
              <a:t>Учениця 6</a:t>
            </a:r>
            <a:r>
              <a:rPr lang="ru-RU" sz="2400" dirty="0" smtClean="0"/>
              <a:t>(10)-А </a:t>
            </a:r>
            <a:r>
              <a:rPr lang="ru-RU" sz="2400" dirty="0" err="1" smtClean="0"/>
              <a:t>класу</a:t>
            </a:r>
            <a:endParaRPr lang="ru-RU" sz="2400" dirty="0" smtClean="0"/>
          </a:p>
          <a:p>
            <a:r>
              <a:rPr lang="ru-RU" sz="2400" dirty="0" smtClean="0"/>
              <a:t>Мальцева </a:t>
            </a:r>
            <a:r>
              <a:rPr lang="ru-RU" sz="2400" dirty="0" err="1" smtClean="0"/>
              <a:t>Натал</a:t>
            </a:r>
            <a:r>
              <a:rPr lang="uk-UA" sz="2400" dirty="0" err="1" smtClean="0"/>
              <a:t>ія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467600" cy="1143000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00B0F0"/>
                </a:solidFill>
              </a:rPr>
              <a:t>Сила тертя </a:t>
            </a:r>
            <a:r>
              <a:rPr lang="uk-UA" sz="2800" dirty="0" smtClean="0"/>
              <a:t>- </a:t>
            </a:r>
            <a:r>
              <a:rPr lang="ru-RU" sz="2800" dirty="0" err="1" smtClean="0"/>
              <a:t>це</a:t>
            </a:r>
            <a:r>
              <a:rPr lang="ru-RU" sz="2800" dirty="0" smtClean="0"/>
              <a:t> </a:t>
            </a:r>
            <a:r>
              <a:rPr lang="ru-RU" sz="2800" dirty="0" err="1" smtClean="0"/>
              <a:t>непотенційна</a:t>
            </a:r>
            <a:r>
              <a:rPr lang="ru-RU" sz="2800" dirty="0" smtClean="0"/>
              <a:t> сила, яка </a:t>
            </a:r>
            <a:r>
              <a:rPr lang="ru-RU" sz="2800" dirty="0" err="1" smtClean="0"/>
              <a:t>протидіє</a:t>
            </a:r>
            <a:r>
              <a:rPr lang="ru-RU" sz="2800" dirty="0" smtClean="0"/>
              <a:t> </a:t>
            </a:r>
            <a:r>
              <a:rPr lang="ru-RU" sz="2800" dirty="0" err="1" smtClean="0"/>
              <a:t>рухові</a:t>
            </a:r>
            <a:r>
              <a:rPr lang="ru-RU" sz="2800" dirty="0" smtClean="0"/>
              <a:t> </a:t>
            </a:r>
            <a:r>
              <a:rPr lang="ru-RU" sz="2800" dirty="0" err="1" smtClean="0"/>
              <a:t>фізичного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тіла</a:t>
            </a:r>
            <a:r>
              <a:rPr lang="ru-RU" sz="2800" dirty="0" smtClean="0"/>
              <a:t>, </a:t>
            </a:r>
            <a:r>
              <a:rPr lang="ru-RU" sz="2800" dirty="0" err="1" smtClean="0"/>
              <a:t>розсіюючи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 </a:t>
            </a:r>
            <a:r>
              <a:rPr lang="ru-RU" sz="2800" dirty="0" err="1" smtClean="0"/>
              <a:t>механічну</a:t>
            </a:r>
            <a:r>
              <a:rPr lang="ru-RU" sz="2800" dirty="0" smtClean="0"/>
              <a:t> </a:t>
            </a:r>
            <a:r>
              <a:rPr lang="ru-RU" sz="2800" dirty="0" err="1" smtClean="0"/>
              <a:t>енергію</a:t>
            </a:r>
            <a:r>
              <a:rPr lang="ru-RU" sz="2800" dirty="0" smtClean="0"/>
              <a:t> в тепло.</a:t>
            </a:r>
          </a:p>
        </p:txBody>
      </p:sp>
      <p:sp>
        <p:nvSpPr>
          <p:cNvPr id="3075" name="Місце для вмісту 2"/>
          <p:cNvSpPr>
            <a:spLocks noGrp="1"/>
          </p:cNvSpPr>
          <p:nvPr>
            <p:ph idx="1"/>
          </p:nvPr>
        </p:nvSpPr>
        <p:spPr>
          <a:xfrm>
            <a:off x="285720" y="2071678"/>
            <a:ext cx="7467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uk-UA" dirty="0" smtClean="0"/>
              <a:t>Виникає при дотику тіл і перешкоджає їх відносному переміщенню</a:t>
            </a:r>
          </a:p>
          <a:p>
            <a:pPr lvl="1" eaLnBrk="1" hangingPunct="1"/>
            <a:r>
              <a:rPr lang="uk-UA" dirty="0" smtClean="0"/>
              <a:t>Сила тертя спокою</a:t>
            </a:r>
          </a:p>
          <a:p>
            <a:pPr lvl="1" eaLnBrk="1" hangingPunct="1"/>
            <a:r>
              <a:rPr lang="uk-UA" dirty="0" smtClean="0"/>
              <a:t>Сила тертя ковзання</a:t>
            </a:r>
          </a:p>
          <a:p>
            <a:pPr lvl="1" eaLnBrk="1" hangingPunct="1"/>
            <a:r>
              <a:rPr lang="uk-UA" dirty="0" smtClean="0"/>
              <a:t>Сила тертя кочення</a:t>
            </a:r>
            <a:endParaRPr lang="ru-RU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572008"/>
            <a:ext cx="4446587" cy="21097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Сила тертя спокою</a:t>
            </a:r>
            <a:endParaRPr lang="ru-RU" smtClean="0"/>
          </a:p>
        </p:txBody>
      </p:sp>
      <p:sp>
        <p:nvSpPr>
          <p:cNvPr id="4099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Виникає між нерухомими твердими тілами</a:t>
            </a:r>
          </a:p>
          <a:p>
            <a:pPr eaLnBrk="1" hangingPunct="1"/>
            <a:r>
              <a:rPr lang="uk-UA" smtClean="0"/>
              <a:t>Напрямлена паралельно стичним поверхням протилежно силі, що хоче зрушити тіло з місця і рівна їй за модулем</a:t>
            </a:r>
            <a:endParaRPr lang="ru-RU" smtClean="0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4857750"/>
            <a:ext cx="2132013" cy="4524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4143380"/>
            <a:ext cx="5286375" cy="2428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Сила тертя ковзання</a:t>
            </a:r>
            <a:endParaRPr lang="ru-RU" smtClean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471988" cy="452596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Виникає при дотику двох рухомих поверхонь твердих тіл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Напрямлена паралельно стичним поверхням рухомих тіл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Не залежить від площі стичних поверхонь та швидкості руху тіл </a:t>
            </a:r>
            <a:endParaRPr lang="ru-RU" dirty="0" smtClean="0"/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75" y="1857375"/>
            <a:ext cx="2855913" cy="25098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4929188"/>
            <a:ext cx="2049463" cy="8286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Сила тертя кочення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4614866" cy="507209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Виникає</a:t>
            </a:r>
            <a:r>
              <a:rPr lang="ru-RU" dirty="0" smtClean="0"/>
              <a:t> при </a:t>
            </a:r>
            <a:r>
              <a:rPr lang="ru-RU" dirty="0" err="1" smtClean="0"/>
              <a:t>перекочуванні</a:t>
            </a:r>
            <a:r>
              <a:rPr lang="ru-RU" dirty="0" smtClean="0"/>
              <a:t> 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по одному.</a:t>
            </a:r>
          </a:p>
          <a:p>
            <a:r>
              <a:rPr lang="ru-RU" dirty="0" err="1" smtClean="0"/>
              <a:t>Швидкості</a:t>
            </a:r>
            <a:r>
              <a:rPr lang="ru-RU" dirty="0" smtClean="0"/>
              <a:t> </a:t>
            </a:r>
            <a:r>
              <a:rPr lang="ru-RU" dirty="0" err="1" smtClean="0"/>
              <a:t>тіл</a:t>
            </a:r>
            <a:r>
              <a:rPr lang="ru-RU" dirty="0" smtClean="0"/>
              <a:t> </a:t>
            </a:r>
            <a:r>
              <a:rPr lang="ru-RU" dirty="0" err="1" smtClean="0"/>
              <a:t>однакові</a:t>
            </a:r>
            <a:r>
              <a:rPr lang="ru-RU" dirty="0" smtClean="0"/>
              <a:t> за величиною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напрямком</a:t>
            </a:r>
            <a:r>
              <a:rPr lang="ru-RU" dirty="0" smtClean="0"/>
              <a:t>, </a:t>
            </a:r>
            <a:r>
              <a:rPr lang="ru-RU" dirty="0" err="1" smtClean="0"/>
              <a:t>принаймні</a:t>
            </a:r>
            <a:r>
              <a:rPr lang="ru-RU" dirty="0" smtClean="0"/>
              <a:t>,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точці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контакту.</a:t>
            </a:r>
          </a:p>
          <a:p>
            <a:r>
              <a:rPr lang="ru-RU" dirty="0" err="1" smtClean="0"/>
              <a:t>Тертя</a:t>
            </a:r>
            <a:r>
              <a:rPr lang="ru-RU" dirty="0" smtClean="0"/>
              <a:t> </a:t>
            </a:r>
            <a:r>
              <a:rPr lang="ru-RU" dirty="0" err="1" smtClean="0"/>
              <a:t>кочення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на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тіл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тому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класифікується</a:t>
            </a:r>
            <a:r>
              <a:rPr lang="ru-RU" dirty="0" smtClean="0"/>
              <a:t> як вид </a:t>
            </a:r>
            <a:r>
              <a:rPr lang="ru-RU" dirty="0" err="1" smtClean="0"/>
              <a:t>зовнішнього</a:t>
            </a:r>
            <a:r>
              <a:rPr lang="ru-RU" dirty="0" smtClean="0"/>
              <a:t> </a:t>
            </a:r>
            <a:r>
              <a:rPr lang="ru-RU" dirty="0" err="1" smtClean="0"/>
              <a:t>тертя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572132" y="285728"/>
            <a:ext cx="3214710" cy="32146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3643314"/>
            <a:ext cx="3214709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Причини тертя</a:t>
            </a:r>
            <a:endParaRPr lang="ru-RU" smtClean="0"/>
          </a:p>
        </p:txBody>
      </p:sp>
      <p:sp>
        <p:nvSpPr>
          <p:cNvPr id="7171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238" cy="4525963"/>
          </a:xfrm>
        </p:spPr>
        <p:txBody>
          <a:bodyPr/>
          <a:lstStyle/>
          <a:p>
            <a:pPr eaLnBrk="1" hangingPunct="1"/>
            <a:r>
              <a:rPr lang="uk-UA" smtClean="0"/>
              <a:t>Пружні деформації мікровиступів тертьових поверхонь.</a:t>
            </a:r>
          </a:p>
          <a:p>
            <a:pPr eaLnBrk="1" hangingPunct="1"/>
            <a:r>
              <a:rPr lang="uk-UA" smtClean="0"/>
              <a:t>Це сила електромагнітної природи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3" y="2428875"/>
            <a:ext cx="3492500" cy="1571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uk-UA" sz="6600" dirty="0" smtClean="0">
                <a:solidFill>
                  <a:srgbClr val="00B0F0"/>
                </a:solidFill>
              </a:rPr>
              <a:t>Кінець</a:t>
            </a:r>
            <a:endParaRPr lang="ru-RU" sz="6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64</TotalTime>
  <Words>107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Сила тертя </vt:lpstr>
      <vt:lpstr>Сила тертя - це непотенційна сила, яка протидіє рухові фізичного тіла, розсіюючи його механічну енергію в тепло.</vt:lpstr>
      <vt:lpstr>Сила тертя спокою</vt:lpstr>
      <vt:lpstr>Сила тертя ковзання</vt:lpstr>
      <vt:lpstr>Сила тертя кочення</vt:lpstr>
      <vt:lpstr>Причини тертя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Сили в механіці</dc:title>
  <dc:creator>User</dc:creator>
  <cp:lastModifiedBy>Admin</cp:lastModifiedBy>
  <cp:revision>9</cp:revision>
  <dcterms:created xsi:type="dcterms:W3CDTF">2011-09-22T19:11:05Z</dcterms:created>
  <dcterms:modified xsi:type="dcterms:W3CDTF">2012-01-20T15:24:14Z</dcterms:modified>
</cp:coreProperties>
</file>