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D7A0E-B529-4B3F-A94F-D0CC0C5861C9}" type="datetimeFigureOut">
              <a:rPr lang="uk-UA" smtClean="0"/>
              <a:t>12.02.2014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0E948-CBE8-4442-934D-883866C507E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649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2088232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+mn-lt"/>
              </a:rPr>
              <a:t>Поляризація світла</a:t>
            </a:r>
            <a:endParaRPr lang="uk-UA" sz="6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4716016" cy="2160240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Підготувала:</a:t>
            </a:r>
          </a:p>
          <a:p>
            <a:r>
              <a:rPr lang="uk-UA" dirty="0" smtClean="0"/>
              <a:t>Учениця 11-А класу</a:t>
            </a:r>
          </a:p>
          <a:p>
            <a:r>
              <a:rPr lang="uk-UA" dirty="0" smtClean="0"/>
              <a:t>ЗОШ.№22 м. Кременчука</a:t>
            </a:r>
          </a:p>
          <a:p>
            <a:r>
              <a:rPr lang="uk-UA" dirty="0" smtClean="0"/>
              <a:t>Климченко Аліна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9626">
            <a:off x="4427984" y="2996952"/>
            <a:ext cx="4610336" cy="258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614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7"/>
            <a:ext cx="79208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1" dirty="0"/>
              <a:t>Поляризація хвиль - характеристика поперечних хвиль, що описує поведінку вектора коливається величини в площині, перпендикулярній до напрямку поширення </a:t>
            </a:r>
            <a:r>
              <a:rPr lang="ru-RU" b="1" dirty="0" smtClean="0"/>
              <a:t>хвилі.</a:t>
            </a:r>
          </a:p>
          <a:p>
            <a:pPr algn="just"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dirty="0" smtClean="0"/>
              <a:t>        Причиною </a:t>
            </a:r>
            <a:r>
              <a:rPr lang="ru-RU" b="1" dirty="0"/>
              <a:t>виникнення поляризації хвиль може бути: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/>
              <a:t>несиметрична генерація хвиль у джерелі обурення; </a:t>
            </a:r>
            <a:endParaRPr lang="ru-RU" b="1" dirty="0" smtClean="0"/>
          </a:p>
          <a:p>
            <a:pPr algn="just">
              <a:lnSpc>
                <a:spcPct val="150000"/>
              </a:lnSpc>
            </a:pPr>
            <a:endParaRPr lang="ru-RU" b="1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/>
              <a:t>анизотропність </a:t>
            </a:r>
            <a:r>
              <a:rPr lang="ru-RU" b="1" dirty="0"/>
              <a:t>середовища поширення хвиль; </a:t>
            </a:r>
            <a:endParaRPr lang="ru-RU" b="1" dirty="0" smtClean="0"/>
          </a:p>
          <a:p>
            <a:pPr algn="just">
              <a:lnSpc>
                <a:spcPct val="150000"/>
              </a:lnSpc>
            </a:pPr>
            <a:endParaRPr lang="ru-RU" b="1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/>
              <a:t>заломлення і віддзеркалення на кордоні двох середовищ.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0466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 таке поляризація?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03489"/>
            <a:ext cx="2304256" cy="249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689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5698123"/>
            <a:ext cx="3258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err="1" smtClean="0"/>
              <a:t>Еліптична</a:t>
            </a:r>
            <a:r>
              <a:rPr lang="ru-RU" sz="2000" b="1" dirty="0" smtClean="0"/>
              <a:t> </a:t>
            </a:r>
            <a:r>
              <a:rPr lang="ru-RU" sz="2000" b="1" dirty="0" err="1"/>
              <a:t>поляризація</a:t>
            </a:r>
            <a:endParaRPr lang="uk-UA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10" y="2276872"/>
            <a:ext cx="1464866" cy="370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768" y="5980453"/>
            <a:ext cx="271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Лінійна</a:t>
            </a:r>
            <a:r>
              <a:rPr lang="ru-RU" sz="2000" b="1" dirty="0" smtClean="0"/>
              <a:t> </a:t>
            </a:r>
            <a:r>
              <a:rPr lang="ru-RU" sz="2000" b="1" dirty="0" err="1"/>
              <a:t>поляризація</a:t>
            </a:r>
            <a:r>
              <a:rPr lang="ru-RU" sz="2000" b="1" dirty="0"/>
              <a:t> 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36876" y="5975121"/>
            <a:ext cx="2699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/>
              <a:t>Кругова</a:t>
            </a:r>
            <a:r>
              <a:rPr lang="ru-RU" sz="2000" b="1" dirty="0" smtClean="0"/>
              <a:t> </a:t>
            </a:r>
            <a:r>
              <a:rPr lang="ru-RU" sz="2000" b="1" dirty="0" err="1"/>
              <a:t>поляризація</a:t>
            </a:r>
            <a:r>
              <a:rPr lang="ru-RU" sz="2000" b="1" dirty="0"/>
              <a:t> </a:t>
            </a:r>
            <a:endParaRPr lang="ru-RU" sz="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3"/>
            <a:ext cx="1489712" cy="377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89" y="2204863"/>
            <a:ext cx="1489711" cy="377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76103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400" b="1" dirty="0" err="1"/>
              <a:t>Основними</a:t>
            </a:r>
            <a:r>
              <a:rPr lang="ru-RU" sz="1400" b="1" dirty="0"/>
              <a:t> є два </a:t>
            </a:r>
            <a:r>
              <a:rPr lang="ru-RU" sz="1400" b="1" dirty="0" err="1"/>
              <a:t>види</a:t>
            </a:r>
            <a:r>
              <a:rPr lang="ru-RU" sz="1400" b="1" dirty="0"/>
              <a:t> поляризації: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err="1"/>
              <a:t>лінійна</a:t>
            </a:r>
            <a:r>
              <a:rPr lang="ru-RU" sz="1400" b="1" dirty="0"/>
              <a:t> - </a:t>
            </a:r>
            <a:r>
              <a:rPr lang="ru-RU" sz="1400" b="1" dirty="0" err="1"/>
              <a:t>коливання</a:t>
            </a:r>
            <a:r>
              <a:rPr lang="ru-RU" sz="1400" b="1" dirty="0"/>
              <a:t> обурення </a:t>
            </a:r>
            <a:r>
              <a:rPr lang="ru-RU" sz="1400" b="1" dirty="0" err="1"/>
              <a:t>відбувається</a:t>
            </a:r>
            <a:r>
              <a:rPr lang="ru-RU" sz="1400" b="1" dirty="0"/>
              <a:t> в </a:t>
            </a:r>
            <a:r>
              <a:rPr lang="ru-RU" sz="1400" b="1" dirty="0" err="1"/>
              <a:t>якійсь</a:t>
            </a:r>
            <a:r>
              <a:rPr lang="ru-RU" sz="1400" b="1" dirty="0"/>
              <a:t> </a:t>
            </a:r>
            <a:r>
              <a:rPr lang="ru-RU" sz="1400" b="1" dirty="0" err="1"/>
              <a:t>одній</a:t>
            </a:r>
            <a:r>
              <a:rPr lang="ru-RU" sz="1400" b="1" dirty="0"/>
              <a:t> площині. У такому </a:t>
            </a:r>
            <a:r>
              <a:rPr lang="ru-RU" sz="1400" b="1" dirty="0" err="1"/>
              <a:t>випадку</a:t>
            </a:r>
            <a:r>
              <a:rPr lang="ru-RU" sz="1400" b="1" dirty="0"/>
              <a:t> </a:t>
            </a:r>
            <a:r>
              <a:rPr lang="ru-RU" sz="1400" b="1" dirty="0" err="1"/>
              <a:t>говорять</a:t>
            </a:r>
            <a:r>
              <a:rPr lang="ru-RU" sz="1400" b="1" dirty="0"/>
              <a:t> про "плоско-</a:t>
            </a:r>
            <a:r>
              <a:rPr lang="ru-RU" sz="1400" b="1" dirty="0" err="1"/>
              <a:t>поляризованої</a:t>
            </a:r>
            <a:r>
              <a:rPr lang="ru-RU" sz="1400" b="1" dirty="0"/>
              <a:t> хвилі";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err="1"/>
              <a:t>кругова</a:t>
            </a:r>
            <a:r>
              <a:rPr lang="ru-RU" sz="1400" b="1" dirty="0"/>
              <a:t> - </a:t>
            </a:r>
            <a:r>
              <a:rPr lang="ru-RU" sz="1400" b="1" dirty="0" err="1"/>
              <a:t>кінець</a:t>
            </a:r>
            <a:r>
              <a:rPr lang="ru-RU" sz="1400" b="1" dirty="0"/>
              <a:t> вектора </a:t>
            </a:r>
            <a:r>
              <a:rPr lang="ru-RU" sz="1400" b="1" dirty="0" err="1"/>
              <a:t>амплітуди</a:t>
            </a:r>
            <a:r>
              <a:rPr lang="ru-RU" sz="1400" b="1" dirty="0"/>
              <a:t> описує </a:t>
            </a:r>
            <a:r>
              <a:rPr lang="ru-RU" sz="1400" b="1" dirty="0" err="1"/>
              <a:t>окружність</a:t>
            </a:r>
            <a:r>
              <a:rPr lang="ru-RU" sz="1400" b="1" dirty="0"/>
              <a:t> в площині </a:t>
            </a:r>
            <a:r>
              <a:rPr lang="ru-RU" sz="1400" b="1" dirty="0" err="1"/>
              <a:t>коливань</a:t>
            </a:r>
            <a:r>
              <a:rPr lang="ru-RU" sz="1400" b="1" dirty="0"/>
              <a:t>. В </a:t>
            </a:r>
            <a:r>
              <a:rPr lang="ru-RU" sz="1400" b="1" dirty="0" err="1"/>
              <a:t>залежності</a:t>
            </a:r>
            <a:r>
              <a:rPr lang="ru-RU" sz="1400" b="1" dirty="0"/>
              <a:t> </a:t>
            </a:r>
            <a:r>
              <a:rPr lang="ru-RU" sz="1400" b="1" dirty="0" err="1"/>
              <a:t>від</a:t>
            </a:r>
            <a:r>
              <a:rPr lang="ru-RU" sz="1400" b="1" dirty="0"/>
              <a:t> напрямку </a:t>
            </a:r>
            <a:r>
              <a:rPr lang="ru-RU" sz="1400" b="1" dirty="0" err="1"/>
              <a:t>обертання</a:t>
            </a:r>
            <a:r>
              <a:rPr lang="ru-RU" sz="1400" b="1" dirty="0"/>
              <a:t> вектора може бути правою </a:t>
            </a:r>
            <a:r>
              <a:rPr lang="ru-RU" sz="1400" b="1" dirty="0" err="1"/>
              <a:t>або</a:t>
            </a:r>
            <a:r>
              <a:rPr lang="ru-RU" sz="1400" b="1" dirty="0"/>
              <a:t> </a:t>
            </a:r>
            <a:r>
              <a:rPr lang="ru-RU" sz="1400" b="1" dirty="0" err="1"/>
              <a:t>лівою</a:t>
            </a:r>
            <a:r>
              <a:rPr lang="ru-RU" sz="1400" b="1" dirty="0"/>
              <a:t>.</a:t>
            </a:r>
            <a:endParaRPr lang="uk-UA" sz="1400" b="1" dirty="0"/>
          </a:p>
        </p:txBody>
      </p:sp>
    </p:spTree>
    <p:extLst>
      <p:ext uri="{BB962C8B-B14F-4D97-AF65-F5344CB8AC3E}">
        <p14:creationId xmlns:p14="http://schemas.microsoft.com/office/powerpoint/2010/main" val="4066234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06" y="515585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Відбивання та заломлення світла не межі двох діелектриків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438" y="522221"/>
            <a:ext cx="2926170" cy="438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355976" y="2232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/>
              <a:t>Проходження світла </a:t>
            </a:r>
            <a:r>
              <a:rPr lang="uk-UA" sz="2000" b="1" dirty="0" smtClean="0"/>
              <a:t> через кристали</a:t>
            </a:r>
            <a:endParaRPr lang="uk-UA" sz="20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8345" y="836712"/>
            <a:ext cx="5264248" cy="199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3089920" cy="323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7433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949280"/>
            <a:ext cx="4887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Хроматична</a:t>
            </a:r>
            <a:r>
              <a:rPr lang="ru-RU" b="1" dirty="0"/>
              <a:t> </a:t>
            </a:r>
            <a:r>
              <a:rPr lang="ru-RU" b="1" dirty="0" err="1"/>
              <a:t>поляризація</a:t>
            </a:r>
            <a:r>
              <a:rPr lang="ru-RU" b="1" dirty="0"/>
              <a:t> в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кристалах</a:t>
            </a:r>
            <a:endParaRPr lang="uk-UA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458">
            <a:off x="4606975" y="908720"/>
            <a:ext cx="4384219" cy="273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04025" y="3861048"/>
            <a:ext cx="3943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/>
              <a:t>Хвиля з круговою поляризацією</a:t>
            </a:r>
          </a:p>
        </p:txBody>
      </p:sp>
    </p:spTree>
    <p:extLst>
      <p:ext uri="{BB962C8B-B14F-4D97-AF65-F5344CB8AC3E}">
        <p14:creationId xmlns:p14="http://schemas.microsoft.com/office/powerpoint/2010/main" val="285207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004491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Дякую за Увагу!</a:t>
            </a:r>
            <a:endParaRPr lang="uk-UA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4252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149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Поляризація світла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Поляризація світла</dc:title>
  <dc:creator>Алина</dc:creator>
  <cp:lastModifiedBy>Сергей</cp:lastModifiedBy>
  <cp:revision>5</cp:revision>
  <dcterms:created xsi:type="dcterms:W3CDTF">2014-02-12T17:07:40Z</dcterms:created>
  <dcterms:modified xsi:type="dcterms:W3CDTF">2014-02-12T17:59:30Z</dcterms:modified>
</cp:coreProperties>
</file>