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16E5-42E8-46C5-955B-7656E342919F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F71F-0757-427C-B835-BA5BEAB3B2B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16E5-42E8-46C5-955B-7656E342919F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F71F-0757-427C-B835-BA5BEAB3B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16E5-42E8-46C5-955B-7656E342919F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F71F-0757-427C-B835-BA5BEAB3B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16E5-42E8-46C5-955B-7656E342919F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F71F-0757-427C-B835-BA5BEAB3B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16E5-42E8-46C5-955B-7656E342919F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B9FF71F-0757-427C-B835-BA5BEAB3B2B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16E5-42E8-46C5-955B-7656E342919F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F71F-0757-427C-B835-BA5BEAB3B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16E5-42E8-46C5-955B-7656E342919F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F71F-0757-427C-B835-BA5BEAB3B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16E5-42E8-46C5-955B-7656E342919F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F71F-0757-427C-B835-BA5BEAB3B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16E5-42E8-46C5-955B-7656E342919F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F71F-0757-427C-B835-BA5BEAB3B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16E5-42E8-46C5-955B-7656E342919F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F71F-0757-427C-B835-BA5BEAB3B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16E5-42E8-46C5-955B-7656E342919F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F71F-0757-427C-B835-BA5BEAB3B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B116E5-42E8-46C5-955B-7656E342919F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9FF71F-0757-427C-B835-BA5BEAB3B2B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ФОТОН. ЕНЕРГ</a:t>
            </a:r>
            <a:r>
              <a:rPr lang="uk-UA" dirty="0" smtClean="0"/>
              <a:t>ІЯ,МАСА,ІМПУЛЬС ФОТОНА. ФОТОЕЛЕКТРИЧНИЙ ЕФЕКТ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/>
              <a:t>ВИКОНАВ </a:t>
            </a:r>
            <a:r>
              <a:rPr lang="en-US" b="1" dirty="0" smtClean="0"/>
              <a:t>: </a:t>
            </a:r>
            <a:r>
              <a:rPr lang="uk-UA" b="1" dirty="0" smtClean="0"/>
              <a:t>СТРІЛЕЦЬКИЙ АНДРІЙ</a:t>
            </a:r>
            <a:endParaRPr lang="ru-RU" b="1" dirty="0"/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Закони</a:t>
            </a:r>
            <a:r>
              <a:rPr lang="ru-RU" dirty="0" smtClean="0"/>
              <a:t> </a:t>
            </a:r>
            <a:r>
              <a:rPr lang="ru-RU" dirty="0" err="1" smtClean="0"/>
              <a:t>фотоефекту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6" y="1571612"/>
            <a:ext cx="8229600" cy="4709160"/>
          </a:xfrm>
        </p:spPr>
        <p:txBody>
          <a:bodyPr>
            <a:normAutofit fontScale="92500"/>
          </a:bodyPr>
          <a:lstStyle/>
          <a:p>
            <a:pPr marL="651510" indent="-514350">
              <a:buFont typeface="+mj-lt"/>
              <a:buAutoNum type="arabicPeriod"/>
            </a:pP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Кількість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фотоелектронів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прямо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пропорційна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інтенсивності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світла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Максимальна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кінетична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енергія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фотоелектронів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залежить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інтенсивності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світла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кінетична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енергія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фотоелектронів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прямо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пропорційна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світла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кожної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речовини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існують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порогові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довжини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хвилі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світла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відповідають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існування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фотоефекту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світло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меншою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частотою та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більшою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довжиною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хвилі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фотоефекту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викликає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Досл</a:t>
            </a:r>
            <a:r>
              <a:rPr lang="uk-UA" dirty="0" err="1" smtClean="0"/>
              <a:t>ідження</a:t>
            </a:r>
            <a:r>
              <a:rPr lang="uk-UA" dirty="0" smtClean="0"/>
              <a:t> Ейнштейна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вивільнити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йому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енергію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роботу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виходу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Теоретичне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пояснення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явища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дав Альберт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Ейнштейн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Нобелівську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премію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Ейнштейн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гіпотезу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Макса Планка про те,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світло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випромінюється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порціями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(квантами)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енергією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пропорційною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Припустивши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світло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поглинається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такими ж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порціями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зміг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пояснити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залежність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швидкості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вибитих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електронів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довжини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хвилі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опромінення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8e9a211925ab4bca8c2897c0714f7ef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5786454"/>
            <a:ext cx="1571636" cy="571504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Застосування фотона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" y="1500174"/>
            <a:ext cx="4500594" cy="507209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Існує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безліч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технічних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пристроїв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інакше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використовують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фотони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Важливим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технічним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пристроєм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фотони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лазер.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робота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заснована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явищі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вимушеного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випромінювання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розглянутого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вище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Лазери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застосовуються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багатьох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галузях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Технологічні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зварювання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різання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плавлення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здійснюються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головним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чином,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газовими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лазерами,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володіють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високою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середньою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потужністю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металургії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вони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дозволяють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надчисті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метали.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608px-Laser_DSC090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500306"/>
            <a:ext cx="4143404" cy="30003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00562" y="5715016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Гелій-неоновий лазер</a:t>
            </a:r>
            <a:endParaRPr lang="ru-RU" b="1" dirty="0"/>
          </a:p>
        </p:txBody>
      </p:sp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mission_spectrum-F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71678"/>
            <a:ext cx="9144000" cy="1785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2910" y="4429132"/>
            <a:ext cx="76438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/>
              <a:t>Емісійний</a:t>
            </a:r>
            <a:r>
              <a:rPr lang="ru-RU" sz="3200" b="1" dirty="0" smtClean="0"/>
              <a:t> спектр (</a:t>
            </a:r>
            <a:r>
              <a:rPr lang="ru-RU" sz="3200" b="1" dirty="0" err="1" smtClean="0"/>
              <a:t>спектр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випромінювання</a:t>
            </a:r>
            <a:r>
              <a:rPr lang="ru-RU" sz="3200" b="1" dirty="0" smtClean="0"/>
              <a:t>) </a:t>
            </a:r>
            <a:r>
              <a:rPr lang="ru-RU" sz="3200" b="1" dirty="0" err="1" smtClean="0"/>
              <a:t>заліза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28" y="2714620"/>
            <a:ext cx="8229600" cy="1143000"/>
          </a:xfrm>
        </p:spPr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Ф</a:t>
            </a:r>
            <a:r>
              <a:rPr lang="uk-UA" b="1" dirty="0" smtClean="0"/>
              <a:t>ОТОН</a:t>
            </a: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Е</a:t>
            </a:r>
            <a:r>
              <a:rPr lang="uk-UA" b="1" dirty="0" smtClean="0"/>
              <a:t>НЕРГІЯ,МАСА,ІМПУЛЬС ФОТОНА</a:t>
            </a: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Ф</a:t>
            </a:r>
            <a:r>
              <a:rPr lang="uk-UA" b="1" dirty="0" smtClean="0"/>
              <a:t>ОТОЕЛЕКТРИЧНИЙ ЕФЕКТ</a:t>
            </a:r>
            <a:endParaRPr lang="ru-RU" b="1" dirty="0"/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ФОТОН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6" y="1500174"/>
            <a:ext cx="4643470" cy="51435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</a:t>
            </a:r>
            <a:r>
              <a:rPr lang="vi-V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отон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</a:t>
            </a:r>
            <a:r>
              <a:rPr lang="vi-V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квант електромагнітного випромінювання, елементарна частинка, що є носієм електромагнітної взаємодії. З фотонів складається електромагнітна хвиля, її енергія визначається характеристиками та числом фотонів. Фотони належать до бозонів, тобто в світі може існувати як завгодно багато фотонів з однаковими квантовими числами. Фотони є істинно нейтральними частинками, і не мають античастинок. Фотон є власною </a:t>
            </a:r>
            <a:r>
              <a:rPr lang="vi-V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античастинкою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vi-V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vi-V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квантовій електродинаміці фотони описуються векторним полем, а тому їм приписується спін 1.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800px-Military_laser_experi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2071678"/>
            <a:ext cx="4357718" cy="2928958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Елементарні</a:t>
            </a:r>
            <a:r>
              <a:rPr lang="ru-RU" dirty="0" smtClean="0"/>
              <a:t> </a:t>
            </a:r>
            <a:r>
              <a:rPr lang="ru-RU" dirty="0" err="1" smtClean="0"/>
              <a:t>акти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Елементарними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актами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взаємодії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фізичних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фотонами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випромінювання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поглинання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розсіяння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При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акті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випромінювання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кількість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фотонів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електромагнітному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збільшується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одиницю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відповідно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збільшується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енергія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поля,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законом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збереження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енергії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зменшується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енергія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фізичної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      - енергія початкового стану,      - енергія кінцевого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стану.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d0a598f9dd490b99da638926317c6e5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3952880"/>
            <a:ext cx="1114425" cy="190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2f928529b2254ffcb608df127fb0c66f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4410083"/>
            <a:ext cx="180975" cy="161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977b6ec0c4a6b7a32b72592815f1173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46" y="4381508"/>
            <a:ext cx="209550" cy="190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article_overview-ru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785794"/>
            <a:ext cx="6072230" cy="32861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1538" y="4357694"/>
            <a:ext cx="685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Короткий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огляд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сімейств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елементарних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складових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частинок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описують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взаємодії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Ферміони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зліва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Бозони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справа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00px-Electron-positron-scattering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46" y="1357298"/>
            <a:ext cx="3643328" cy="37862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28794" y="5286388"/>
            <a:ext cx="5429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Діаграма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Фейнмана, 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зображений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обмін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віртуальним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фотоном 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позначений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малюнку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хвилястою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лінією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позитроном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електроном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Маса,імпульс,енергія фотона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Формулу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фотона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безпосередньо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вивести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виражає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взаємозв’язок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енергії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відносності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67873_html_m677db1d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2946511"/>
            <a:ext cx="1928826" cy="7682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42910" y="4357694"/>
            <a:ext cx="8001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Імпульс</a:t>
            </a:r>
            <a:r>
              <a:rPr lang="ru-RU" sz="2800" dirty="0" smtClean="0"/>
              <a:t> фотона </a:t>
            </a:r>
            <a:r>
              <a:rPr lang="ru-RU" sz="2800" dirty="0" err="1" smtClean="0"/>
              <a:t>є</a:t>
            </a:r>
            <a:r>
              <a:rPr lang="ru-RU" sz="2800" dirty="0" smtClean="0"/>
              <a:t> векторною величиною. </a:t>
            </a:r>
            <a:r>
              <a:rPr lang="ru-RU" sz="2800" dirty="0" err="1" smtClean="0"/>
              <a:t>Напрямок</a:t>
            </a:r>
            <a:r>
              <a:rPr lang="ru-RU" sz="2800" dirty="0" smtClean="0"/>
              <a:t> </a:t>
            </a:r>
            <a:r>
              <a:rPr lang="ru-RU" sz="2800" dirty="0" err="1" smtClean="0"/>
              <a:t>імпульсу</a:t>
            </a:r>
            <a:r>
              <a:rPr lang="ru-RU" sz="2800" dirty="0" smtClean="0"/>
              <a:t>        </a:t>
            </a:r>
            <a:r>
              <a:rPr lang="ru-RU" sz="2800" dirty="0" err="1" smtClean="0"/>
              <a:t>збігається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напрямком</a:t>
            </a:r>
            <a:r>
              <a:rPr lang="ru-RU" sz="2800" dirty="0" smtClean="0"/>
              <a:t> </a:t>
            </a:r>
            <a:r>
              <a:rPr lang="ru-RU" sz="2800" dirty="0" err="1" smtClean="0"/>
              <a:t>поширення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світла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характеризується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хвильовим</a:t>
            </a:r>
            <a:r>
              <a:rPr lang="ru-RU" sz="2800" dirty="0" smtClean="0"/>
              <a:t> вектором      . Формула </a:t>
            </a:r>
            <a:r>
              <a:rPr lang="en-US" sz="2800" dirty="0" smtClean="0"/>
              <a:t>: </a:t>
            </a:r>
            <a:endParaRPr lang="ru-RU" sz="2800" dirty="0"/>
          </a:p>
        </p:txBody>
      </p:sp>
      <p:pic>
        <p:nvPicPr>
          <p:cNvPr id="6" name="Рисунок 5" descr="67873_html_1875aa7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7" y="4795869"/>
            <a:ext cx="357190" cy="4905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67873_html_m4bc70d86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811" y="5762659"/>
            <a:ext cx="285752" cy="3095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67873_html_m5c57167e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388" y="5786454"/>
            <a:ext cx="2071670" cy="4375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для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обчислення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ії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фотона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67873_html_m7399e2e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643182"/>
            <a:ext cx="4214842" cy="15001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Фотоелектричний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5922"/>
            <a:ext cx="4500594" cy="499491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Фотоелектричний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ефект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виліт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електронів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речовини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дією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світла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переважно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ультрафіолетового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інакше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кажучи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фотоелектронна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емісія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фотоелектричний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ефект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1887 р.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Генріх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Герц,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помітивши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іскрового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розряду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яскраво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освітленими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цинковими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кульками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потрібна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менша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різниця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потенціалів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ніж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коли кульки не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освітлені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Photoelectric_effec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3429000"/>
            <a:ext cx="4286248" cy="23574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72066" y="5786454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Ілюстрація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вибивання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фотоелектронів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металевої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пластини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541</Words>
  <Application>Microsoft Office PowerPoint</Application>
  <PresentationFormat>Экран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ФОТОН. ЕНЕРГІЯ,МАСА,ІМПУЛЬС ФОТОНА. ФОТОЕЛЕКТРИЧНИЙ ЕФЕКТ</vt:lpstr>
      <vt:lpstr>ПЛАН</vt:lpstr>
      <vt:lpstr>ФОТОН</vt:lpstr>
      <vt:lpstr>Елементарні акти взаємодії</vt:lpstr>
      <vt:lpstr>Слайд 5</vt:lpstr>
      <vt:lpstr>Слайд 6</vt:lpstr>
      <vt:lpstr>Маса,імпульс,енергія фотона</vt:lpstr>
      <vt:lpstr>Слайд 8</vt:lpstr>
      <vt:lpstr>Фотоелектричний ефект</vt:lpstr>
      <vt:lpstr>Закони фотоефекту</vt:lpstr>
      <vt:lpstr>Дослідження Ейнштейна</vt:lpstr>
      <vt:lpstr>Застосування фотона</vt:lpstr>
      <vt:lpstr>Слайд 13</vt:lpstr>
      <vt:lpstr>ДЯКУЮ ЗА УВАГУ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ФОТОН. ЕНЕРГІЯ,МАСА,ІМПУЛЬС ФОТОНА. ФОТОЕЛЕКТРИЧНИЙ ЕФЕКТ</dc:title>
  <dc:creator>Admin</dc:creator>
  <cp:lastModifiedBy>Admin</cp:lastModifiedBy>
  <cp:revision>4</cp:revision>
  <dcterms:created xsi:type="dcterms:W3CDTF">2014-03-02T16:36:16Z</dcterms:created>
  <dcterms:modified xsi:type="dcterms:W3CDTF">2014-03-02T17:12:41Z</dcterms:modified>
</cp:coreProperties>
</file>